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9.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800">
          <p15:clr>
            <a:srgbClr val="747775"/>
          </p15:clr>
        </p15:guide>
        <p15:guide id="2" pos="288">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hIyP7ojmTpnR+IidoBI8h+USQu9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6054"/>
  </p:normalViewPr>
  <p:slideViewPr>
    <p:cSldViewPr snapToGrid="0">
      <p:cViewPr varScale="1">
        <p:scale>
          <a:sx n="96" d="100"/>
          <a:sy n="96" d="100"/>
        </p:scale>
        <p:origin x="496" y="160"/>
      </p:cViewPr>
      <p:guideLst>
        <p:guide pos="1800"/>
        <p:guide pos="288"/>
        <p:guide orient="horz" pos="2160"/>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5" Type="http://schemas.openxmlformats.org/officeDocument/2006/relationships/customXml" Target="../customXml/item3.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636815" y="458788"/>
            <a:ext cx="3584370" cy="201620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2551611"/>
            <a:ext cx="5486400" cy="613360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Welcome students to the final lesson.</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Briefly review the journey they’ve taken through the course, including climate solutions and careers supporting them.</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Today’s focus will be personal reflection and career evaluation to help students identify pathways in the clean energy and climate tech sectors that interest and excite them.</a:t>
            </a:r>
            <a:endParaRPr dirty="0">
              <a:latin typeface="Calibri" panose="020F0502020204030204" pitchFamily="34" charset="0"/>
              <a:cs typeface="Calibri" panose="020F0502020204030204" pitchFamily="34" charset="0"/>
            </a:endParaRPr>
          </a:p>
        </p:txBody>
      </p:sp>
      <p:sp>
        <p:nvSpPr>
          <p:cNvPr id="254" name="Google Shape;25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10bd32f27a_0_222:notes"/>
          <p:cNvSpPr>
            <a:spLocks noGrp="1" noRot="1" noChangeAspect="1"/>
          </p:cNvSpPr>
          <p:nvPr>
            <p:ph type="sldImg" idx="2"/>
          </p:nvPr>
        </p:nvSpPr>
        <p:spPr>
          <a:xfrm>
            <a:off x="1636713" y="458788"/>
            <a:ext cx="3584575" cy="2016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g310bd32f27a_0_222:notes"/>
          <p:cNvSpPr txBox="1">
            <a:spLocks noGrp="1"/>
          </p:cNvSpPr>
          <p:nvPr>
            <p:ph type="body" idx="1"/>
          </p:nvPr>
        </p:nvSpPr>
        <p:spPr>
          <a:xfrm>
            <a:off x="685800" y="2551611"/>
            <a:ext cx="5486400" cy="613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g310bd32f27a_0_2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310bd32f27a_0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g310bd32f27a_0_1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b="0" dirty="0"/>
          </a:p>
        </p:txBody>
      </p:sp>
      <p:sp>
        <p:nvSpPr>
          <p:cNvPr id="380" name="Google Shape;380;g310bd32f27a_0_1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3012feabbb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g3012feabbb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4" name="Google Shape;394;g3012feabbb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10bd32f27a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310bd32f27a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b="0" dirty="0">
                <a:latin typeface="Calibri" panose="020F0502020204030204" pitchFamily="34" charset="0"/>
                <a:cs typeface="Calibri" panose="020F0502020204030204" pitchFamily="34" charset="0"/>
              </a:rPr>
              <a:t>Quickly introduce the lesson structure so students know what to expect.</a:t>
            </a:r>
          </a:p>
          <a:p>
            <a:pPr marL="171450" lvl="0" indent="-171450" algn="l" rtl="0">
              <a:lnSpc>
                <a:spcPct val="100000"/>
              </a:lnSpc>
              <a:spcBef>
                <a:spcPts val="0"/>
              </a:spcBef>
              <a:spcAft>
                <a:spcPts val="0"/>
              </a:spcAft>
              <a:buClr>
                <a:schemeClr val="dk1"/>
              </a:buClr>
              <a:buSzPts val="1200"/>
              <a:buFont typeface="Arial"/>
              <a:buChar char="•"/>
            </a:pPr>
            <a:r>
              <a:rPr lang="en-US" dirty="0">
                <a:latin typeface="Calibri" panose="020F0502020204030204" pitchFamily="34" charset="0"/>
                <a:cs typeface="Calibri" panose="020F0502020204030204" pitchFamily="34" charset="0"/>
              </a:rPr>
              <a:t>Today’s lesson will differ from previous lessons.</a:t>
            </a:r>
            <a:r>
              <a:rPr lang="en-US" b="0" dirty="0">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p:txBody>
      </p:sp>
      <p:sp>
        <p:nvSpPr>
          <p:cNvPr id="270" name="Google Shape;270;g310bd32f27a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10bd32f27a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g310bd32f27a_0_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b="0" dirty="0">
                <a:latin typeface="Calibri" panose="020F0502020204030204" pitchFamily="34" charset="0"/>
                <a:cs typeface="Calibri" panose="020F0502020204030204" pitchFamily="34" charset="0"/>
              </a:rPr>
              <a:t>Today’s lesson is a chance to think about your role in climate solutions and clean energy and to connect this to possible career paths.</a:t>
            </a:r>
            <a:endParaRPr b="0" dirty="0">
              <a:latin typeface="Calibri" panose="020F0502020204030204" pitchFamily="34" charset="0"/>
              <a:cs typeface="Calibri" panose="020F0502020204030204" pitchFamily="34" charset="0"/>
            </a:endParaRPr>
          </a:p>
        </p:txBody>
      </p:sp>
      <p:sp>
        <p:nvSpPr>
          <p:cNvPr id="285" name="Google Shape;285;g310bd32f27a_0_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10c378f310_0_126:notes"/>
          <p:cNvSpPr>
            <a:spLocks noGrp="1" noRot="1" noChangeAspect="1"/>
          </p:cNvSpPr>
          <p:nvPr>
            <p:ph type="sldImg" idx="2"/>
          </p:nvPr>
        </p:nvSpPr>
        <p:spPr>
          <a:xfrm>
            <a:off x="1636713" y="458788"/>
            <a:ext cx="3584575" cy="2016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g310c378f310_0_126:notes"/>
          <p:cNvSpPr txBox="1">
            <a:spLocks noGrp="1"/>
          </p:cNvSpPr>
          <p:nvPr>
            <p:ph type="body" idx="1"/>
          </p:nvPr>
        </p:nvSpPr>
        <p:spPr>
          <a:xfrm>
            <a:off x="685800" y="2551611"/>
            <a:ext cx="5486400" cy="613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g310c378f310_0_1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b="1" dirty="0">
                <a:latin typeface="Calibri"/>
                <a:ea typeface="Calibri"/>
                <a:cs typeface="Calibri"/>
                <a:sym typeface="Calibri"/>
              </a:rPr>
              <a:t>Instructions</a:t>
            </a:r>
            <a:endParaRPr b="1"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Ask students to reflect </a:t>
            </a:r>
            <a:r>
              <a:rPr lang="en-US" b="1" dirty="0">
                <a:latin typeface="Calibri"/>
                <a:ea typeface="Calibri"/>
                <a:cs typeface="Calibri"/>
                <a:sym typeface="Calibri"/>
              </a:rPr>
              <a:t>individually </a:t>
            </a:r>
            <a:r>
              <a:rPr lang="en-US" dirty="0">
                <a:latin typeface="Calibri"/>
                <a:ea typeface="Calibri"/>
                <a:cs typeface="Calibri"/>
                <a:sym typeface="Calibri"/>
              </a:rPr>
              <a:t>on their most significant takeaway from the course.</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Students should consider what they learned about climate change, solutions, or careers that surprised them, inspired them, or changed the way they think.</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After a few minutes of individual reflection and writing, invite a few students to share their thoughts with the class.</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Connect these reflections to the course’s key objectives, highlighting the importance of understanding the impact of climate and the roles that individuals can play in climate solutions.</a:t>
            </a:r>
            <a:endParaRPr dirty="0">
              <a:latin typeface="Calibri"/>
              <a:ea typeface="Calibri"/>
              <a:cs typeface="Calibri"/>
              <a:sym typeface="Calibri"/>
            </a:endParaRPr>
          </a:p>
          <a:p>
            <a:pPr marL="457200" lvl="0" indent="0" algn="l" rtl="0">
              <a:lnSpc>
                <a:spcPct val="100000"/>
              </a:lnSpc>
              <a:spcBef>
                <a:spcPts val="0"/>
              </a:spcBef>
              <a:spcAft>
                <a:spcPts val="0"/>
              </a:spcAft>
              <a:buNone/>
            </a:pPr>
            <a:endParaRPr dirty="0">
              <a:latin typeface="Calibri"/>
              <a:ea typeface="Calibri"/>
              <a:cs typeface="Calibri"/>
              <a:sym typeface="Calibri"/>
            </a:endParaRPr>
          </a:p>
        </p:txBody>
      </p:sp>
      <p:sp>
        <p:nvSpPr>
          <p:cNvPr id="308" name="Google Shape;30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notes"/>
          <p:cNvSpPr>
            <a:spLocks noGrp="1" noRot="1" noChangeAspect="1"/>
          </p:cNvSpPr>
          <p:nvPr>
            <p:ph type="sldImg" idx="2"/>
          </p:nvPr>
        </p:nvSpPr>
        <p:spPr>
          <a:xfrm>
            <a:off x="1636713" y="458788"/>
            <a:ext cx="3584575" cy="2016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2:notes"/>
          <p:cNvSpPr txBox="1">
            <a:spLocks noGrp="1"/>
          </p:cNvSpPr>
          <p:nvPr>
            <p:ph type="body" idx="1"/>
          </p:nvPr>
        </p:nvSpPr>
        <p:spPr>
          <a:xfrm>
            <a:off x="685800" y="2551611"/>
            <a:ext cx="5486400" cy="6133601"/>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b="1" dirty="0">
                <a:latin typeface="Calibri"/>
                <a:ea typeface="Calibri"/>
                <a:cs typeface="Calibri"/>
                <a:sym typeface="Calibri"/>
              </a:rPr>
              <a:t>Self-Evaluation</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Review/present the four contributing factors for career evaluation on the screen: skills, interests, values, and work environment.</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Direct students to their worksheets, guiding them through a self-evaluation, and encouraging them to write down responses for each question.</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This should feel familiar because it’s similar to what they did in lesson 10 when they first discussed evaluating career options.</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These reflections will help them identify climate careers aligning with their strengths and interests.</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Remind them that these answers are likely to continue changing, and there is no right or wrong answer or answers!</a:t>
            </a:r>
            <a:endParaRPr dirty="0">
              <a:latin typeface="Calibri"/>
              <a:ea typeface="Calibri"/>
              <a:cs typeface="Calibri"/>
              <a:sym typeface="Calibri"/>
            </a:endParaRPr>
          </a:p>
          <a:p>
            <a:pPr marL="0" lvl="0" indent="0" algn="l" rtl="0">
              <a:lnSpc>
                <a:spcPct val="100000"/>
              </a:lnSpc>
              <a:spcBef>
                <a:spcPts val="0"/>
              </a:spcBef>
              <a:spcAft>
                <a:spcPts val="0"/>
              </a:spcAft>
              <a:buNone/>
            </a:pPr>
            <a:endParaRPr dirty="0"/>
          </a:p>
        </p:txBody>
      </p:sp>
      <p:sp>
        <p:nvSpPr>
          <p:cNvPr id="319" name="Google Shape;31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9:notes"/>
          <p:cNvSpPr>
            <a:spLocks noGrp="1" noRot="1" noChangeAspect="1"/>
          </p:cNvSpPr>
          <p:nvPr>
            <p:ph type="sldImg" idx="2"/>
          </p:nvPr>
        </p:nvSpPr>
        <p:spPr>
          <a:xfrm>
            <a:off x="1636713" y="458788"/>
            <a:ext cx="3584575" cy="2016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19:notes"/>
          <p:cNvSpPr txBox="1">
            <a:spLocks noGrp="1"/>
          </p:cNvSpPr>
          <p:nvPr>
            <p:ph type="body" idx="1"/>
          </p:nvPr>
        </p:nvSpPr>
        <p:spPr>
          <a:xfrm>
            <a:off x="685800" y="2551611"/>
            <a:ext cx="5486400" cy="6133601"/>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Each career contributes to the climate goals we’ve covered in this course in different ways.</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One by one, quickly recap these career paths by asking students to summarize what each of these roles does and how they contribute to climate solutions and achieving Massachusetts’s climate goals.</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Encourage students to think about which roles resonated with them most as they prepare for the next activity.</a:t>
            </a:r>
            <a:endParaRPr dirty="0">
              <a:latin typeface="Calibri" panose="020F0502020204030204" pitchFamily="34" charset="0"/>
              <a:cs typeface="Calibri" panose="020F0502020204030204" pitchFamily="34" charset="0"/>
            </a:endParaRPr>
          </a:p>
        </p:txBody>
      </p:sp>
      <p:sp>
        <p:nvSpPr>
          <p:cNvPr id="332" name="Google Shape;33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notes"/>
          <p:cNvSpPr>
            <a:spLocks noGrp="1" noRot="1" noChangeAspect="1"/>
          </p:cNvSpPr>
          <p:nvPr>
            <p:ph type="sldImg" idx="2"/>
          </p:nvPr>
        </p:nvSpPr>
        <p:spPr>
          <a:xfrm>
            <a:off x="1636713" y="458788"/>
            <a:ext cx="3584575" cy="2016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3:notes"/>
          <p:cNvSpPr txBox="1">
            <a:spLocks noGrp="1"/>
          </p:cNvSpPr>
          <p:nvPr>
            <p:ph type="body" idx="1"/>
          </p:nvPr>
        </p:nvSpPr>
        <p:spPr>
          <a:xfrm>
            <a:off x="685800" y="2551611"/>
            <a:ext cx="5486400" cy="6133601"/>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b="1" dirty="0">
                <a:latin typeface="Calibri"/>
                <a:ea typeface="Calibri"/>
                <a:cs typeface="Calibri"/>
                <a:sym typeface="Calibri"/>
              </a:rPr>
              <a:t>Activity objective</a:t>
            </a:r>
            <a:r>
              <a:rPr lang="en-US" dirty="0">
                <a:latin typeface="Calibri"/>
                <a:ea typeface="Calibri"/>
                <a:cs typeface="Calibri"/>
                <a:sym typeface="Calibri"/>
              </a:rPr>
              <a:t>: Help students start connecting personal qualities with potential career paths.</a:t>
            </a:r>
            <a:endParaRPr dirty="0">
              <a:latin typeface="Calibri"/>
              <a:ea typeface="Calibri"/>
              <a:cs typeface="Calibri"/>
              <a:sym typeface="Calibri"/>
            </a:endParaRPr>
          </a:p>
          <a:p>
            <a:pPr marL="0" lvl="0" indent="0" algn="l" rtl="0">
              <a:lnSpc>
                <a:spcPct val="115000"/>
              </a:lnSpc>
              <a:spcBef>
                <a:spcPts val="0"/>
              </a:spcBef>
              <a:spcAft>
                <a:spcPts val="0"/>
              </a:spcAft>
              <a:buNone/>
            </a:pPr>
            <a:endParaRPr dirty="0">
              <a:latin typeface="Calibri"/>
              <a:ea typeface="Calibri"/>
              <a:cs typeface="Calibri"/>
              <a:sym typeface="Calibri"/>
            </a:endParaRPr>
          </a:p>
          <a:p>
            <a:pPr marL="0" lvl="0" indent="0" algn="l" rtl="0">
              <a:lnSpc>
                <a:spcPct val="115000"/>
              </a:lnSpc>
              <a:spcBef>
                <a:spcPts val="0"/>
              </a:spcBef>
              <a:spcAft>
                <a:spcPts val="0"/>
              </a:spcAft>
              <a:buNone/>
            </a:pPr>
            <a:r>
              <a:rPr lang="en-US" b="1" dirty="0">
                <a:latin typeface="Calibri"/>
                <a:ea typeface="Calibri"/>
                <a:cs typeface="Calibri"/>
                <a:sym typeface="Calibri"/>
              </a:rPr>
              <a:t>Group activity: Analyzing job descriptions</a:t>
            </a:r>
            <a:endParaRPr b="1" dirty="0">
              <a:latin typeface="Calibri"/>
              <a:ea typeface="Calibri"/>
              <a:cs typeface="Calibri"/>
              <a:sym typeface="Calibri"/>
            </a:endParaRPr>
          </a:p>
          <a:p>
            <a:pPr marL="0" lvl="0" indent="0" algn="l" rtl="0">
              <a:lnSpc>
                <a:spcPct val="115000"/>
              </a:lnSpc>
              <a:spcBef>
                <a:spcPts val="0"/>
              </a:spcBef>
              <a:spcAft>
                <a:spcPts val="0"/>
              </a:spcAft>
              <a:buNone/>
            </a:pPr>
            <a:r>
              <a:rPr lang="en-US" b="1" dirty="0">
                <a:latin typeface="Calibri"/>
                <a:ea typeface="Calibri"/>
                <a:cs typeface="Calibri"/>
                <a:sym typeface="Calibri"/>
              </a:rPr>
              <a:t>Instructions:</a:t>
            </a:r>
            <a:endParaRPr b="1"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Divide students into small groups and assign them to one of the roles provided on their worksheets: energy auditor, solar project manager, or electric vehicle technician.</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Each group will analyze a job posting for their assigned role provided in their worksheets and discuss how specific skills, interests, values, or work environment preferences align with their assigned role.</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Role job descriptions provided:</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Energy auditor</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Solar project manager</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Electric vehicle technician</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After 8–10 minutes, invite each group to share insights about how their group aligns with the role and how each role contributes to a more sustainable future.</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Encourage students to think critically about how each role's skills and work environment relate to their personal interests.</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Reinforce the idea that all these roles contribute to the same larger goal.</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If students finish discussing their assigned role before the group time is finished, they are welcome to read and discuss one of the other two roles.</a:t>
            </a:r>
            <a:endParaRPr dirty="0"/>
          </a:p>
        </p:txBody>
      </p:sp>
      <p:sp>
        <p:nvSpPr>
          <p:cNvPr id="344" name="Google Shape;34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4:notes"/>
          <p:cNvSpPr>
            <a:spLocks noGrp="1" noRot="1" noChangeAspect="1"/>
          </p:cNvSpPr>
          <p:nvPr>
            <p:ph type="sldImg" idx="2"/>
          </p:nvPr>
        </p:nvSpPr>
        <p:spPr>
          <a:xfrm>
            <a:off x="2166938" y="180975"/>
            <a:ext cx="2524125" cy="14192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4:notes"/>
          <p:cNvSpPr txBox="1">
            <a:spLocks noGrp="1"/>
          </p:cNvSpPr>
          <p:nvPr>
            <p:ph type="body" idx="1"/>
          </p:nvPr>
        </p:nvSpPr>
        <p:spPr>
          <a:xfrm>
            <a:off x="685800" y="1696279"/>
            <a:ext cx="5486400" cy="6988934"/>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b="1" dirty="0">
                <a:latin typeface="Calibri"/>
                <a:ea typeface="Calibri"/>
                <a:cs typeface="Calibri"/>
                <a:sym typeface="Calibri"/>
              </a:rPr>
              <a:t>Individual Capstone Activity: My Future in Clean Energy</a:t>
            </a:r>
            <a:endParaRPr b="1" dirty="0">
              <a:latin typeface="Calibri"/>
              <a:ea typeface="Calibri"/>
              <a:cs typeface="Calibri"/>
              <a:sym typeface="Calibri"/>
            </a:endParaRPr>
          </a:p>
          <a:p>
            <a:pPr marL="0" lvl="0" indent="0" algn="l" rtl="0">
              <a:lnSpc>
                <a:spcPct val="115000"/>
              </a:lnSpc>
              <a:spcBef>
                <a:spcPts val="0"/>
              </a:spcBef>
              <a:spcAft>
                <a:spcPts val="0"/>
              </a:spcAft>
              <a:buNone/>
            </a:pPr>
            <a:endParaRPr b="1" dirty="0">
              <a:latin typeface="Calibri"/>
              <a:ea typeface="Calibri"/>
              <a:cs typeface="Calibri"/>
              <a:sym typeface="Calibri"/>
            </a:endParaRPr>
          </a:p>
          <a:p>
            <a:pPr marL="0" lvl="0" indent="0" algn="l" rtl="0">
              <a:lnSpc>
                <a:spcPct val="115000"/>
              </a:lnSpc>
              <a:spcBef>
                <a:spcPts val="0"/>
              </a:spcBef>
              <a:spcAft>
                <a:spcPts val="0"/>
              </a:spcAft>
              <a:buNone/>
            </a:pPr>
            <a:r>
              <a:rPr lang="en-US" b="1" dirty="0">
                <a:latin typeface="Calibri"/>
                <a:ea typeface="Calibri"/>
                <a:cs typeface="Calibri"/>
                <a:sym typeface="Calibri"/>
              </a:rPr>
              <a:t>Instructions:</a:t>
            </a:r>
            <a:endParaRPr b="1"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This individual capstone activity encourages students to synthesize what they learned about climate-critical careers and career evaluation throughout the course.</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Direct students to their worksheets for the </a:t>
            </a:r>
            <a:r>
              <a:rPr lang="en-US" b="1" dirty="0">
                <a:latin typeface="Calibri"/>
                <a:ea typeface="Calibri"/>
                <a:cs typeface="Calibri"/>
                <a:sym typeface="Calibri"/>
              </a:rPr>
              <a:t>Closing 3-2-1 Reflection. </a:t>
            </a:r>
            <a:r>
              <a:rPr lang="en-US" dirty="0">
                <a:latin typeface="Calibri"/>
                <a:ea typeface="Calibri"/>
                <a:cs typeface="Calibri"/>
                <a:sym typeface="Calibri"/>
              </a:rPr>
              <a:t>Individually, they should complete the following reflection prompts to help them answer the question: based on what you’ve learned, what role do you see yourself playing in climate solutions?</a:t>
            </a:r>
            <a:endParaRPr dirty="0">
              <a:latin typeface="Calibri"/>
              <a:ea typeface="Calibri"/>
              <a:cs typeface="Calibri"/>
              <a:sym typeface="Calibri"/>
            </a:endParaRPr>
          </a:p>
          <a:p>
            <a:pPr marL="914400" lvl="0" indent="-304800" algn="l" rtl="0">
              <a:lnSpc>
                <a:spcPct val="107916"/>
              </a:lnSpc>
              <a:spcBef>
                <a:spcPts val="0"/>
              </a:spcBef>
              <a:spcAft>
                <a:spcPts val="0"/>
              </a:spcAft>
              <a:buClr>
                <a:schemeClr val="dk1"/>
              </a:buClr>
              <a:buSzPts val="1200"/>
              <a:buFont typeface="Calibri"/>
              <a:buChar char="●"/>
            </a:pPr>
            <a:r>
              <a:rPr lang="en-US" b="1" dirty="0">
                <a:latin typeface="Calibri"/>
                <a:ea typeface="Calibri"/>
                <a:cs typeface="Calibri"/>
                <a:sym typeface="Calibri"/>
              </a:rPr>
              <a:t>List three climate-critical career roles that interest you</a:t>
            </a:r>
            <a:r>
              <a:rPr lang="en-US" dirty="0">
                <a:latin typeface="Calibri"/>
                <a:ea typeface="Calibri"/>
                <a:cs typeface="Calibri"/>
                <a:sym typeface="Calibri"/>
              </a:rPr>
              <a:t>. These could be roles we discussed in class or others you learned about. Include why they interest you or what appeals to you.</a:t>
            </a:r>
            <a:endParaRPr dirty="0">
              <a:latin typeface="Calibri"/>
              <a:ea typeface="Calibri"/>
              <a:cs typeface="Calibri"/>
              <a:sym typeface="Calibri"/>
            </a:endParaRPr>
          </a:p>
          <a:p>
            <a:pPr marL="914400" lvl="0" indent="-304800" algn="l" rtl="0">
              <a:lnSpc>
                <a:spcPct val="107916"/>
              </a:lnSpc>
              <a:spcBef>
                <a:spcPts val="0"/>
              </a:spcBef>
              <a:spcAft>
                <a:spcPts val="0"/>
              </a:spcAft>
              <a:buClr>
                <a:schemeClr val="dk1"/>
              </a:buClr>
              <a:buSzPts val="1200"/>
              <a:buFont typeface="Calibri"/>
              <a:buChar char="●"/>
            </a:pPr>
            <a:r>
              <a:rPr lang="en-US" b="1" dirty="0">
                <a:latin typeface="Calibri"/>
                <a:ea typeface="Calibri"/>
                <a:cs typeface="Calibri"/>
                <a:sym typeface="Calibri"/>
              </a:rPr>
              <a:t>What are two skills you would like to develop further?</a:t>
            </a:r>
            <a:r>
              <a:rPr lang="en-US" dirty="0">
                <a:latin typeface="Calibri"/>
                <a:ea typeface="Calibri"/>
                <a:cs typeface="Calibri"/>
                <a:sym typeface="Calibri"/>
              </a:rPr>
              <a:t> These could be skills you already have and want to improve, or skills you want to gain because they will be necessary for the future. This could be anything relevant to the clean energy industry: teamwork, technical skills, analytical thinking, communications, etc. Focus on growth areas that align with different clean energy roles.</a:t>
            </a:r>
            <a:endParaRPr dirty="0">
              <a:latin typeface="Calibri"/>
              <a:ea typeface="Calibri"/>
              <a:cs typeface="Calibri"/>
              <a:sym typeface="Calibri"/>
            </a:endParaRPr>
          </a:p>
          <a:p>
            <a:pPr marL="914400" lvl="0" indent="-304800" algn="l" rtl="0">
              <a:lnSpc>
                <a:spcPct val="107916"/>
              </a:lnSpc>
              <a:spcBef>
                <a:spcPts val="0"/>
              </a:spcBef>
              <a:spcAft>
                <a:spcPts val="0"/>
              </a:spcAft>
              <a:buClr>
                <a:schemeClr val="dk1"/>
              </a:buClr>
              <a:buSzPts val="1200"/>
              <a:buFont typeface="Calibri"/>
              <a:buChar char="●"/>
            </a:pPr>
            <a:r>
              <a:rPr lang="en-US" dirty="0">
                <a:latin typeface="Calibri"/>
                <a:ea typeface="Calibri"/>
                <a:cs typeface="Calibri"/>
                <a:sym typeface="Calibri"/>
              </a:rPr>
              <a:t>Finally,</a:t>
            </a:r>
            <a:r>
              <a:rPr lang="en-US" b="1" dirty="0">
                <a:latin typeface="Calibri"/>
                <a:ea typeface="Calibri"/>
                <a:cs typeface="Calibri"/>
                <a:sym typeface="Calibri"/>
              </a:rPr>
              <a:t> identify one next step you can take to explore a career in clean energy</a:t>
            </a:r>
            <a:r>
              <a:rPr lang="en-US" dirty="0">
                <a:latin typeface="Calibri"/>
                <a:ea typeface="Calibri"/>
                <a:cs typeface="Calibri"/>
                <a:sym typeface="Calibri"/>
              </a:rPr>
              <a:t>. This could be something simple like researching a specific role or something more involved, like contacting a local organization about an internship or volunteer opportunity. It could be signing up for a particular class or elective focusing on one of those skills you want to develop. The next step should be actionable and achievable. It should build on what you’ve learned in this class and takes you one step further.</a:t>
            </a:r>
            <a:endParaRPr dirty="0">
              <a:latin typeface="Calibri"/>
              <a:ea typeface="Calibri"/>
              <a:cs typeface="Calibri"/>
              <a:sym typeface="Calibri"/>
            </a:endParaRPr>
          </a:p>
          <a:p>
            <a:pPr marL="0" lvl="0" indent="0" algn="l" rtl="0">
              <a:lnSpc>
                <a:spcPct val="107916"/>
              </a:lnSpc>
              <a:spcBef>
                <a:spcPts val="900"/>
              </a:spcBef>
              <a:spcAft>
                <a:spcPts val="0"/>
              </a:spcAft>
              <a:buNone/>
            </a:pPr>
            <a:r>
              <a:rPr lang="en-US" dirty="0">
                <a:latin typeface="Calibri"/>
                <a:ea typeface="Calibri"/>
                <a:cs typeface="Calibri"/>
                <a:sym typeface="Calibri"/>
              </a:rPr>
              <a:t>Encourage students to look through past activities and worksheets to refresh their memories about roles and how they felt about different skills, reflections, and careers throughout the course.</a:t>
            </a:r>
            <a:endParaRPr dirty="0">
              <a:latin typeface="Calibri"/>
              <a:ea typeface="Calibri"/>
              <a:cs typeface="Calibri"/>
              <a:sym typeface="Calibri"/>
            </a:endParaRPr>
          </a:p>
          <a:p>
            <a:pPr marL="0" lvl="0" indent="0" algn="l" rtl="0">
              <a:lnSpc>
                <a:spcPct val="107916"/>
              </a:lnSpc>
              <a:spcBef>
                <a:spcPts val="900"/>
              </a:spcBef>
              <a:spcAft>
                <a:spcPts val="900"/>
              </a:spcAft>
              <a:buNone/>
            </a:pPr>
            <a:r>
              <a:rPr lang="en-US" dirty="0">
                <a:latin typeface="Calibri"/>
                <a:ea typeface="Calibri"/>
                <a:cs typeface="Calibri"/>
                <a:sym typeface="Calibri"/>
              </a:rPr>
              <a:t>After the time is up, invite a few students to share if they feel comfortable, connecting their reflections to the real-world impact of their contributions.</a:t>
            </a:r>
            <a:endParaRPr b="1" dirty="0">
              <a:latin typeface="Calibri"/>
              <a:ea typeface="Calibri"/>
              <a:cs typeface="Calibri"/>
              <a:sym typeface="Calibri"/>
            </a:endParaRPr>
          </a:p>
        </p:txBody>
      </p:sp>
      <p:sp>
        <p:nvSpPr>
          <p:cNvPr id="355" name="Google Shape;35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0"/>
        <p:cNvGrpSpPr/>
        <p:nvPr/>
      </p:nvGrpSpPr>
      <p:grpSpPr>
        <a:xfrm>
          <a:off x="0" y="0"/>
          <a:ext cx="0" cy="0"/>
          <a:chOff x="0" y="0"/>
          <a:chExt cx="0" cy="0"/>
        </a:xfrm>
      </p:grpSpPr>
      <p:sp>
        <p:nvSpPr>
          <p:cNvPr id="21" name="Google Shape;21;p24"/>
          <p:cNvSpPr txBox="1">
            <a:spLocks noGrp="1"/>
          </p:cNvSpPr>
          <p:nvPr>
            <p:ph type="title"/>
          </p:nvPr>
        </p:nvSpPr>
        <p:spPr>
          <a:xfrm>
            <a:off x="838200" y="2183168"/>
            <a:ext cx="10515600" cy="923330"/>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rgbClr val="0B5394"/>
              </a:buClr>
              <a:buSzPts val="6000"/>
              <a:buFont typeface="Calibri"/>
              <a:buNone/>
              <a:defRPr sz="6000" b="1" i="0" u="none" strike="noStrike" cap="none">
                <a:solidFill>
                  <a:srgbClr val="0B539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24"/>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3" name="Google Shape;23;p24"/>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4"/>
          <p:cNvSpPr txBox="1">
            <a:spLocks noGrp="1"/>
          </p:cNvSpPr>
          <p:nvPr>
            <p:ph type="body" idx="1"/>
          </p:nvPr>
        </p:nvSpPr>
        <p:spPr>
          <a:xfrm>
            <a:off x="838199" y="3635375"/>
            <a:ext cx="10515599" cy="757130"/>
          </a:xfrm>
          <a:prstGeom prst="rect">
            <a:avLst/>
          </a:prstGeom>
          <a:noFill/>
          <a:ln>
            <a:noFill/>
          </a:ln>
        </p:spPr>
        <p:txBody>
          <a:bodyPr spcFirstLastPara="1" wrap="square" lIns="91425" tIns="45700" rIns="91425" bIns="45700" anchor="t" anchorCtr="0">
            <a:spAutoFit/>
          </a:bodyPr>
          <a:lstStyle>
            <a:lvl1pPr marL="457200" marR="0" lvl="0" indent="-228600" algn="l" rtl="0">
              <a:lnSpc>
                <a:spcPct val="90000"/>
              </a:lnSpc>
              <a:spcBef>
                <a:spcPts val="1000"/>
              </a:spcBef>
              <a:spcAft>
                <a:spcPts val="0"/>
              </a:spcAft>
              <a:buClr>
                <a:srgbClr val="6AA84F"/>
              </a:buClr>
              <a:buSzPts val="4800"/>
              <a:buFont typeface="Calibri"/>
              <a:buNone/>
              <a:defRPr sz="4800" b="1" i="0" u="none" strike="noStrike" cap="none">
                <a:solidFill>
                  <a:srgbClr val="6AA84F"/>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100"/>
              <a:buFont typeface="Calibri"/>
              <a:buNone/>
              <a:defRPr sz="11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700"/>
              <a:buFont typeface="Calibri"/>
              <a:buNone/>
              <a:defRPr sz="7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5" name="Google Shape;25;p24"/>
          <p:cNvPicPr preferRelativeResize="0"/>
          <p:nvPr/>
        </p:nvPicPr>
        <p:blipFill rotWithShape="1">
          <a:blip r:embed="rId2">
            <a:alphaModFix/>
          </a:blip>
          <a:srcRect/>
          <a:stretch/>
        </p:blipFill>
        <p:spPr>
          <a:xfrm>
            <a:off x="166096" y="145752"/>
            <a:ext cx="3979875" cy="120660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ption 2 Basic with Picture placeholder">
  <p:cSld name="Option 2 Basic with Picture placeholder">
    <p:spTree>
      <p:nvGrpSpPr>
        <p:cNvPr id="1" name="Shape 77"/>
        <p:cNvGrpSpPr/>
        <p:nvPr/>
      </p:nvGrpSpPr>
      <p:grpSpPr>
        <a:xfrm>
          <a:off x="0" y="0"/>
          <a:ext cx="0" cy="0"/>
          <a:chOff x="0" y="0"/>
          <a:chExt cx="0" cy="0"/>
        </a:xfrm>
      </p:grpSpPr>
      <p:sp>
        <p:nvSpPr>
          <p:cNvPr id="78" name="Google Shape;78;g310c378f310_0_100"/>
          <p:cNvSpPr txBox="1">
            <a:spLocks noGrp="1"/>
          </p:cNvSpPr>
          <p:nvPr>
            <p:ph type="title"/>
          </p:nvPr>
        </p:nvSpPr>
        <p:spPr>
          <a:xfrm>
            <a:off x="304800" y="1"/>
            <a:ext cx="11582400" cy="9981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5A4"/>
              </a:buClr>
              <a:buSzPts val="1900"/>
              <a:buFont typeface="Arial"/>
              <a:buChar char="●"/>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79" name="Google Shape;79;g310c378f310_0_100"/>
          <p:cNvSpPr txBox="1">
            <a:spLocks noGrp="1"/>
          </p:cNvSpPr>
          <p:nvPr>
            <p:ph type="ftr" idx="1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sz="1500"/>
            </a:lvl1pPr>
            <a:lvl2pPr lvl="1" algn="l">
              <a:lnSpc>
                <a:spcPct val="100000"/>
              </a:lnSpc>
              <a:spcBef>
                <a:spcPts val="0"/>
              </a:spcBef>
              <a:spcAft>
                <a:spcPts val="0"/>
              </a:spcAft>
              <a:buSzPts val="1500"/>
              <a:buNone/>
              <a:defRPr sz="1500"/>
            </a:lvl2pPr>
            <a:lvl3pPr lvl="2" algn="l">
              <a:lnSpc>
                <a:spcPct val="100000"/>
              </a:lnSpc>
              <a:spcBef>
                <a:spcPts val="0"/>
              </a:spcBef>
              <a:spcAft>
                <a:spcPts val="0"/>
              </a:spcAft>
              <a:buSzPts val="1500"/>
              <a:buNone/>
              <a:defRPr sz="1500"/>
            </a:lvl3pPr>
            <a:lvl4pPr lvl="3" algn="l">
              <a:lnSpc>
                <a:spcPct val="100000"/>
              </a:lnSpc>
              <a:spcBef>
                <a:spcPts val="0"/>
              </a:spcBef>
              <a:spcAft>
                <a:spcPts val="0"/>
              </a:spcAft>
              <a:buSzPts val="1500"/>
              <a:buNone/>
              <a:defRPr sz="1500"/>
            </a:lvl4pPr>
            <a:lvl5pPr lvl="4" algn="l">
              <a:lnSpc>
                <a:spcPct val="100000"/>
              </a:lnSpc>
              <a:spcBef>
                <a:spcPts val="0"/>
              </a:spcBef>
              <a:spcAft>
                <a:spcPts val="0"/>
              </a:spcAft>
              <a:buSzPts val="1500"/>
              <a:buNone/>
              <a:defRPr sz="1500"/>
            </a:lvl5pPr>
            <a:lvl6pPr lvl="5" algn="l">
              <a:lnSpc>
                <a:spcPct val="100000"/>
              </a:lnSpc>
              <a:spcBef>
                <a:spcPts val="0"/>
              </a:spcBef>
              <a:spcAft>
                <a:spcPts val="0"/>
              </a:spcAft>
              <a:buSzPts val="1500"/>
              <a:buNone/>
              <a:defRPr sz="1500"/>
            </a:lvl6pPr>
            <a:lvl7pPr lvl="6" algn="l">
              <a:lnSpc>
                <a:spcPct val="100000"/>
              </a:lnSpc>
              <a:spcBef>
                <a:spcPts val="0"/>
              </a:spcBef>
              <a:spcAft>
                <a:spcPts val="0"/>
              </a:spcAft>
              <a:buSzPts val="1500"/>
              <a:buNone/>
              <a:defRPr sz="1500"/>
            </a:lvl7pPr>
            <a:lvl8pPr lvl="7" algn="l">
              <a:lnSpc>
                <a:spcPct val="100000"/>
              </a:lnSpc>
              <a:spcBef>
                <a:spcPts val="0"/>
              </a:spcBef>
              <a:spcAft>
                <a:spcPts val="0"/>
              </a:spcAft>
              <a:buSzPts val="1500"/>
              <a:buNone/>
              <a:defRPr sz="1500"/>
            </a:lvl8pPr>
            <a:lvl9pPr lvl="8" algn="l">
              <a:lnSpc>
                <a:spcPct val="100000"/>
              </a:lnSpc>
              <a:spcBef>
                <a:spcPts val="0"/>
              </a:spcBef>
              <a:spcAft>
                <a:spcPts val="0"/>
              </a:spcAft>
              <a:buSzPts val="1500"/>
              <a:buNone/>
              <a:defRPr sz="1500"/>
            </a:lvl9pPr>
          </a:lstStyle>
          <a:p>
            <a:endParaRPr/>
          </a:p>
        </p:txBody>
      </p:sp>
      <p:sp>
        <p:nvSpPr>
          <p:cNvPr id="80" name="Google Shape;80;g310c378f310_0_100"/>
          <p:cNvSpPr txBox="1">
            <a:spLocks noGrp="1"/>
          </p:cNvSpPr>
          <p:nvPr>
            <p:ph type="body" idx="1"/>
          </p:nvPr>
        </p:nvSpPr>
        <p:spPr>
          <a:xfrm>
            <a:off x="304799" y="1062525"/>
            <a:ext cx="5391300" cy="842400"/>
          </a:xfrm>
          <a:prstGeom prst="rect">
            <a:avLst/>
          </a:prstGeom>
          <a:noFill/>
          <a:ln>
            <a:noFill/>
          </a:ln>
        </p:spPr>
        <p:txBody>
          <a:bodyPr spcFirstLastPara="1" wrap="square" lIns="91425" tIns="0" rIns="91425" bIns="182875" anchor="ctr" anchorCtr="0">
            <a:normAutofit/>
          </a:bodyPr>
          <a:lstStyle>
            <a:lvl1pPr marL="457200" marR="0" lvl="0" indent="-323850" algn="l" rtl="0">
              <a:lnSpc>
                <a:spcPct val="90000"/>
              </a:lnSpc>
              <a:spcBef>
                <a:spcPts val="1100"/>
              </a:spcBef>
              <a:spcAft>
                <a:spcPts val="0"/>
              </a:spcAft>
              <a:buClr>
                <a:schemeClr val="lt2"/>
              </a:buClr>
              <a:buSzPts val="1500"/>
              <a:buFont typeface="Calibri"/>
              <a:buChar char="●"/>
              <a:defRPr sz="1500" b="1" i="0" u="none" strike="noStrike" cap="none">
                <a:solidFill>
                  <a:schemeClr val="lt2"/>
                </a:solidFill>
                <a:latin typeface="Calibri"/>
                <a:ea typeface="Calibri"/>
                <a:cs typeface="Calibri"/>
                <a:sym typeface="Calibri"/>
              </a:defRPr>
            </a:lvl1pPr>
            <a:lvl2pPr marL="914400" marR="0" lvl="1" indent="-349250" algn="l" rtl="0">
              <a:lnSpc>
                <a:spcPct val="90000"/>
              </a:lnSpc>
              <a:spcBef>
                <a:spcPts val="5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2pPr>
            <a:lvl3pPr marL="1371600" marR="0" lvl="2" indent="-349250" algn="l" rtl="0">
              <a:lnSpc>
                <a:spcPct val="90000"/>
              </a:lnSpc>
              <a:spcBef>
                <a:spcPts val="5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9pPr>
          </a:lstStyle>
          <a:p>
            <a:endParaRPr/>
          </a:p>
        </p:txBody>
      </p:sp>
      <p:sp>
        <p:nvSpPr>
          <p:cNvPr id="81" name="Google Shape;81;g310c378f310_0_100"/>
          <p:cNvSpPr txBox="1">
            <a:spLocks noGrp="1"/>
          </p:cNvSpPr>
          <p:nvPr>
            <p:ph type="body" idx="2"/>
          </p:nvPr>
        </p:nvSpPr>
        <p:spPr>
          <a:xfrm>
            <a:off x="304799" y="2025908"/>
            <a:ext cx="5391300" cy="3399600"/>
          </a:xfrm>
          <a:prstGeom prst="rect">
            <a:avLst/>
          </a:prstGeom>
          <a:noFill/>
          <a:ln>
            <a:noFill/>
          </a:ln>
        </p:spPr>
        <p:txBody>
          <a:bodyPr spcFirstLastPara="1" wrap="square" lIns="91425" tIns="0" rIns="91425" bIns="45700" anchor="t" anchorCtr="0">
            <a:noAutofit/>
          </a:bodyPr>
          <a:lstStyle>
            <a:lvl1pPr marL="457200" marR="0" lvl="0" indent="-336550" algn="l" rtl="0">
              <a:lnSpc>
                <a:spcPct val="90000"/>
              </a:lnSpc>
              <a:spcBef>
                <a:spcPts val="1100"/>
              </a:spcBef>
              <a:spcAft>
                <a:spcPts val="0"/>
              </a:spcAft>
              <a:buClr>
                <a:srgbClr val="FF6000"/>
              </a:buClr>
              <a:buSzPts val="1700"/>
              <a:buFont typeface="Arial"/>
              <a:buChar char="●"/>
              <a:defRPr sz="1900" b="0" i="0" u="none" strike="noStrike" cap="none">
                <a:solidFill>
                  <a:srgbClr val="000000"/>
                </a:solidFill>
                <a:latin typeface="Arial"/>
                <a:ea typeface="Arial"/>
                <a:cs typeface="Arial"/>
                <a:sym typeface="Arial"/>
              </a:defRPr>
            </a:lvl1pPr>
            <a:lvl2pPr marL="914400" marR="0" lvl="1" indent="-323850" algn="l" rtl="0">
              <a:lnSpc>
                <a:spcPct val="90000"/>
              </a:lnSpc>
              <a:spcBef>
                <a:spcPts val="500"/>
              </a:spcBef>
              <a:spcAft>
                <a:spcPts val="0"/>
              </a:spcAft>
              <a:buClr>
                <a:srgbClr val="FF6000"/>
              </a:buClr>
              <a:buSzPts val="1500"/>
              <a:buFont typeface="Arial"/>
              <a:buChar char="●"/>
              <a:defRPr sz="1900" b="0" i="0" u="none" strike="noStrike" cap="none">
                <a:solidFill>
                  <a:srgbClr val="000000"/>
                </a:solidFill>
                <a:latin typeface="Arial"/>
                <a:ea typeface="Arial"/>
                <a:cs typeface="Arial"/>
                <a:sym typeface="Arial"/>
              </a:defRPr>
            </a:lvl2pPr>
            <a:lvl3pPr marL="1371600" marR="0" lvl="2" indent="-304800" algn="l" rtl="0">
              <a:lnSpc>
                <a:spcPct val="90000"/>
              </a:lnSpc>
              <a:spcBef>
                <a:spcPts val="500"/>
              </a:spcBef>
              <a:spcAft>
                <a:spcPts val="0"/>
              </a:spcAft>
              <a:buClr>
                <a:srgbClr val="FF6000"/>
              </a:buClr>
              <a:buSzPts val="1200"/>
              <a:buFont typeface="Arial"/>
              <a:buChar char="●"/>
              <a:defRPr sz="1900" b="0" i="0" u="none" strike="noStrike" cap="none">
                <a:solidFill>
                  <a:srgbClr val="000000"/>
                </a:solidFill>
                <a:latin typeface="Arial"/>
                <a:ea typeface="Arial"/>
                <a:cs typeface="Arial"/>
                <a:sym typeface="Arial"/>
              </a:defRPr>
            </a:lvl3pPr>
            <a:lvl4pPr marL="1828800" marR="0" lvl="3" indent="-304800" algn="l" rtl="0">
              <a:lnSpc>
                <a:spcPct val="90000"/>
              </a:lnSpc>
              <a:spcBef>
                <a:spcPts val="500"/>
              </a:spcBef>
              <a:spcAft>
                <a:spcPts val="0"/>
              </a:spcAft>
              <a:buClr>
                <a:srgbClr val="FF6000"/>
              </a:buClr>
              <a:buSzPts val="1200"/>
              <a:buFont typeface="Arial"/>
              <a:buChar char="●"/>
              <a:defRPr sz="1900" b="0" i="0" u="none" strike="noStrike" cap="none">
                <a:solidFill>
                  <a:srgbClr val="000000"/>
                </a:solidFill>
                <a:latin typeface="Arial"/>
                <a:ea typeface="Arial"/>
                <a:cs typeface="Arial"/>
                <a:sym typeface="Arial"/>
              </a:defRPr>
            </a:lvl4pPr>
            <a:lvl5pPr marL="2286000" marR="0" lvl="4" indent="-304800" algn="l" rtl="0">
              <a:lnSpc>
                <a:spcPct val="90000"/>
              </a:lnSpc>
              <a:spcBef>
                <a:spcPts val="500"/>
              </a:spcBef>
              <a:spcAft>
                <a:spcPts val="0"/>
              </a:spcAft>
              <a:buClr>
                <a:srgbClr val="FF6000"/>
              </a:buClr>
              <a:buSzPts val="1200"/>
              <a:buFont typeface="Arial"/>
              <a:buChar char="●"/>
              <a:defRPr sz="1900" b="0" i="0" u="none" strike="noStrike" cap="none">
                <a:solidFill>
                  <a:srgbClr val="000000"/>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9pPr>
          </a:lstStyle>
          <a:p>
            <a:endParaRPr/>
          </a:p>
        </p:txBody>
      </p:sp>
      <p:sp>
        <p:nvSpPr>
          <p:cNvPr id="82" name="Google Shape;82;g310c378f310_0_100"/>
          <p:cNvSpPr/>
          <p:nvPr/>
        </p:nvSpPr>
        <p:spPr>
          <a:xfrm>
            <a:off x="7231148" y="1875296"/>
            <a:ext cx="4230900" cy="4000800"/>
          </a:xfrm>
          <a:prstGeom prst="rect">
            <a:avLst/>
          </a:prstGeom>
          <a:solidFill>
            <a:srgbClr val="7AC1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83" name="Google Shape;83;g310c378f310_0_100"/>
          <p:cNvSpPr>
            <a:spLocks noGrp="1"/>
          </p:cNvSpPr>
          <p:nvPr>
            <p:ph type="pic" idx="3"/>
          </p:nvPr>
        </p:nvSpPr>
        <p:spPr>
          <a:xfrm>
            <a:off x="6393873" y="1417320"/>
            <a:ext cx="4572000" cy="4023300"/>
          </a:xfrm>
          <a:prstGeom prst="rect">
            <a:avLst/>
          </a:prstGeom>
          <a:solidFill>
            <a:srgbClr val="595959"/>
          </a:solidFill>
          <a:ln>
            <a:noFill/>
          </a:ln>
        </p:spPr>
      </p:sp>
      <p:cxnSp>
        <p:nvCxnSpPr>
          <p:cNvPr id="84" name="Google Shape;84;g310c378f310_0_100"/>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85" name="Google Shape;85;g310c378f310_0_100"/>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1">
  <p:cSld name="Custom Layout_1">
    <p:spTree>
      <p:nvGrpSpPr>
        <p:cNvPr id="1" name="Shape 86"/>
        <p:cNvGrpSpPr/>
        <p:nvPr/>
      </p:nvGrpSpPr>
      <p:grpSpPr>
        <a:xfrm>
          <a:off x="0" y="0"/>
          <a:ext cx="0" cy="0"/>
          <a:chOff x="0" y="0"/>
          <a:chExt cx="0" cy="0"/>
        </a:xfrm>
      </p:grpSpPr>
      <p:sp>
        <p:nvSpPr>
          <p:cNvPr id="87" name="Google Shape;87;g310c378f310_0_62"/>
          <p:cNvSpPr txBox="1">
            <a:spLocks noGrp="1"/>
          </p:cNvSpPr>
          <p:nvPr>
            <p:ph type="title"/>
          </p:nvPr>
        </p:nvSpPr>
        <p:spPr>
          <a:xfrm>
            <a:off x="838200" y="2183168"/>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65A4"/>
              </a:buClr>
              <a:buSzPts val="6000"/>
              <a:buFont typeface="Calibri"/>
              <a:buNone/>
              <a:defRPr sz="6000" b="1" i="0" u="none" strike="noStrike" cap="none">
                <a:solidFill>
                  <a:srgbClr val="0065A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88" name="Google Shape;88;g310c378f310_0_62"/>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89" name="Google Shape;89;g310c378f310_0_62"/>
          <p:cNvSpPr txBox="1">
            <a:spLocks noGrp="1"/>
          </p:cNvSpPr>
          <p:nvPr>
            <p:ph type="ftr" idx="1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g310c378f310_0_62"/>
          <p:cNvSpPr txBox="1">
            <a:spLocks noGrp="1"/>
          </p:cNvSpPr>
          <p:nvPr>
            <p:ph type="body" idx="1"/>
          </p:nvPr>
        </p:nvSpPr>
        <p:spPr>
          <a:xfrm>
            <a:off x="838199" y="3635375"/>
            <a:ext cx="10515600" cy="91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rgbClr val="92D050"/>
              </a:buClr>
              <a:buSzPts val="4800"/>
              <a:buFont typeface="Calibri"/>
              <a:buNone/>
              <a:defRPr sz="4800" b="1" i="0" u="none" strike="noStrike" cap="none">
                <a:solidFill>
                  <a:srgbClr val="92D05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100"/>
              <a:buFont typeface="Calibri"/>
              <a:buNone/>
              <a:defRPr sz="11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700"/>
              <a:buFont typeface="Calibri"/>
              <a:buNone/>
              <a:defRPr sz="700" b="0" i="0" u="none" strike="noStrike" cap="none">
                <a:solidFill>
                  <a:schemeClr val="dk1"/>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pic>
        <p:nvPicPr>
          <p:cNvPr id="91" name="Google Shape;91;g310c378f310_0_62"/>
          <p:cNvPicPr preferRelativeResize="0"/>
          <p:nvPr/>
        </p:nvPicPr>
        <p:blipFill rotWithShape="1">
          <a:blip r:embed="rId2">
            <a:alphaModFix/>
          </a:blip>
          <a:srcRect/>
          <a:stretch/>
        </p:blipFill>
        <p:spPr>
          <a:xfrm>
            <a:off x="166096" y="145752"/>
            <a:ext cx="3979875" cy="120661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1">
  <p:cSld name="Title and Content_1">
    <p:spTree>
      <p:nvGrpSpPr>
        <p:cNvPr id="1" name="Shape 92"/>
        <p:cNvGrpSpPr/>
        <p:nvPr/>
      </p:nvGrpSpPr>
      <p:grpSpPr>
        <a:xfrm>
          <a:off x="0" y="0"/>
          <a:ext cx="0" cy="0"/>
          <a:chOff x="0" y="0"/>
          <a:chExt cx="0" cy="0"/>
        </a:xfrm>
      </p:grpSpPr>
      <p:sp>
        <p:nvSpPr>
          <p:cNvPr id="93" name="Google Shape;93;g310c378f310_0_73"/>
          <p:cNvSpPr txBox="1">
            <a:spLocks noGrp="1"/>
          </p:cNvSpPr>
          <p:nvPr>
            <p:ph type="title"/>
          </p:nvPr>
        </p:nvSpPr>
        <p:spPr>
          <a:xfrm>
            <a:off x="304800" y="1"/>
            <a:ext cx="11582400" cy="9981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5A4"/>
              </a:buClr>
              <a:buSzPts val="4800"/>
              <a:buFont typeface="Calibri"/>
              <a:buChar char="●"/>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94" name="Google Shape;94;g310c378f310_0_73"/>
          <p:cNvSpPr txBox="1">
            <a:spLocks noGrp="1"/>
          </p:cNvSpPr>
          <p:nvPr>
            <p:ph type="ftr" idx="1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sz="1500"/>
            </a:lvl1pPr>
            <a:lvl2pPr lvl="1" algn="l">
              <a:lnSpc>
                <a:spcPct val="100000"/>
              </a:lnSpc>
              <a:spcBef>
                <a:spcPts val="0"/>
              </a:spcBef>
              <a:spcAft>
                <a:spcPts val="0"/>
              </a:spcAft>
              <a:buSzPts val="1500"/>
              <a:buNone/>
              <a:defRPr sz="1500"/>
            </a:lvl2pPr>
            <a:lvl3pPr lvl="2" algn="l">
              <a:lnSpc>
                <a:spcPct val="100000"/>
              </a:lnSpc>
              <a:spcBef>
                <a:spcPts val="0"/>
              </a:spcBef>
              <a:spcAft>
                <a:spcPts val="0"/>
              </a:spcAft>
              <a:buSzPts val="1500"/>
              <a:buNone/>
              <a:defRPr sz="1500"/>
            </a:lvl3pPr>
            <a:lvl4pPr lvl="3" algn="l">
              <a:lnSpc>
                <a:spcPct val="100000"/>
              </a:lnSpc>
              <a:spcBef>
                <a:spcPts val="0"/>
              </a:spcBef>
              <a:spcAft>
                <a:spcPts val="0"/>
              </a:spcAft>
              <a:buSzPts val="1500"/>
              <a:buNone/>
              <a:defRPr sz="1500"/>
            </a:lvl4pPr>
            <a:lvl5pPr lvl="4" algn="l">
              <a:lnSpc>
                <a:spcPct val="100000"/>
              </a:lnSpc>
              <a:spcBef>
                <a:spcPts val="0"/>
              </a:spcBef>
              <a:spcAft>
                <a:spcPts val="0"/>
              </a:spcAft>
              <a:buSzPts val="1500"/>
              <a:buNone/>
              <a:defRPr sz="1500"/>
            </a:lvl5pPr>
            <a:lvl6pPr lvl="5" algn="l">
              <a:lnSpc>
                <a:spcPct val="100000"/>
              </a:lnSpc>
              <a:spcBef>
                <a:spcPts val="0"/>
              </a:spcBef>
              <a:spcAft>
                <a:spcPts val="0"/>
              </a:spcAft>
              <a:buSzPts val="1500"/>
              <a:buNone/>
              <a:defRPr sz="1500"/>
            </a:lvl6pPr>
            <a:lvl7pPr lvl="6" algn="l">
              <a:lnSpc>
                <a:spcPct val="100000"/>
              </a:lnSpc>
              <a:spcBef>
                <a:spcPts val="0"/>
              </a:spcBef>
              <a:spcAft>
                <a:spcPts val="0"/>
              </a:spcAft>
              <a:buSzPts val="1500"/>
              <a:buNone/>
              <a:defRPr sz="1500"/>
            </a:lvl7pPr>
            <a:lvl8pPr lvl="7" algn="l">
              <a:lnSpc>
                <a:spcPct val="100000"/>
              </a:lnSpc>
              <a:spcBef>
                <a:spcPts val="0"/>
              </a:spcBef>
              <a:spcAft>
                <a:spcPts val="0"/>
              </a:spcAft>
              <a:buSzPts val="1500"/>
              <a:buNone/>
              <a:defRPr sz="1500"/>
            </a:lvl8pPr>
            <a:lvl9pPr lvl="8" algn="l">
              <a:lnSpc>
                <a:spcPct val="100000"/>
              </a:lnSpc>
              <a:spcBef>
                <a:spcPts val="0"/>
              </a:spcBef>
              <a:spcAft>
                <a:spcPts val="0"/>
              </a:spcAft>
              <a:buSzPts val="1500"/>
              <a:buNone/>
              <a:defRPr sz="1500"/>
            </a:lvl9pPr>
          </a:lstStyle>
          <a:p>
            <a:endParaRPr/>
          </a:p>
        </p:txBody>
      </p:sp>
      <p:sp>
        <p:nvSpPr>
          <p:cNvPr id="95" name="Google Shape;95;g310c378f310_0_73"/>
          <p:cNvSpPr txBox="1">
            <a:spLocks noGrp="1"/>
          </p:cNvSpPr>
          <p:nvPr>
            <p:ph type="body" idx="1"/>
          </p:nvPr>
        </p:nvSpPr>
        <p:spPr>
          <a:xfrm>
            <a:off x="304799" y="1092823"/>
            <a:ext cx="11582400" cy="5030100"/>
          </a:xfrm>
          <a:prstGeom prst="rect">
            <a:avLst/>
          </a:prstGeom>
          <a:noFill/>
          <a:ln>
            <a:noFill/>
          </a:ln>
        </p:spPr>
        <p:txBody>
          <a:bodyPr spcFirstLastPara="1" wrap="square" lIns="91425" tIns="0" rIns="91425" bIns="45700" anchor="t" anchorCtr="0">
            <a:noAutofit/>
          </a:bodyPr>
          <a:lstStyle>
            <a:lvl1pPr marL="457200" marR="0" lvl="0" indent="-406400" algn="l" rtl="0">
              <a:lnSpc>
                <a:spcPct val="90000"/>
              </a:lnSpc>
              <a:spcBef>
                <a:spcPts val="1100"/>
              </a:spcBef>
              <a:spcAft>
                <a:spcPts val="0"/>
              </a:spcAft>
              <a:buClr>
                <a:srgbClr val="FF6000"/>
              </a:buClr>
              <a:buSzPts val="2800"/>
              <a:buFont typeface="Arial"/>
              <a:buChar char="•"/>
              <a:defRPr sz="1900" b="0" i="0" u="none" strike="noStrike" cap="none">
                <a:solidFill>
                  <a:srgbClr val="000000"/>
                </a:solidFill>
                <a:latin typeface="Arial"/>
                <a:ea typeface="Arial"/>
                <a:cs typeface="Arial"/>
                <a:sym typeface="Arial"/>
              </a:defRPr>
            </a:lvl1pPr>
            <a:lvl2pPr marL="914400" marR="0" lvl="1" indent="-381000" algn="l" rtl="0">
              <a:lnSpc>
                <a:spcPct val="90000"/>
              </a:lnSpc>
              <a:spcBef>
                <a:spcPts val="500"/>
              </a:spcBef>
              <a:spcAft>
                <a:spcPts val="0"/>
              </a:spcAft>
              <a:buClr>
                <a:srgbClr val="FF6000"/>
              </a:buClr>
              <a:buSzPts val="2400"/>
              <a:buFont typeface="Arial"/>
              <a:buChar char="•"/>
              <a:defRPr sz="1900" b="0" i="0" u="none" strike="noStrike" cap="none">
                <a:solidFill>
                  <a:srgbClr val="000000"/>
                </a:solidFill>
                <a:latin typeface="Arial"/>
                <a:ea typeface="Arial"/>
                <a:cs typeface="Arial"/>
                <a:sym typeface="Arial"/>
              </a:defRPr>
            </a:lvl2pPr>
            <a:lvl3pPr marL="1371600" marR="0" lvl="2" indent="-355600" algn="l" rtl="0">
              <a:lnSpc>
                <a:spcPct val="90000"/>
              </a:lnSpc>
              <a:spcBef>
                <a:spcPts val="500"/>
              </a:spcBef>
              <a:spcAft>
                <a:spcPts val="0"/>
              </a:spcAft>
              <a:buClr>
                <a:srgbClr val="FF6000"/>
              </a:buClr>
              <a:buSzPts val="2000"/>
              <a:buFont typeface="Arial"/>
              <a:buChar char="•"/>
              <a:defRPr sz="1900" b="0" i="0" u="none" strike="noStrike" cap="none">
                <a:solidFill>
                  <a:srgbClr val="000000"/>
                </a:solidFill>
                <a:latin typeface="Arial"/>
                <a:ea typeface="Arial"/>
                <a:cs typeface="Arial"/>
                <a:sym typeface="Arial"/>
              </a:defRPr>
            </a:lvl3pPr>
            <a:lvl4pPr marL="1828800" marR="0" lvl="3" indent="-355600" algn="l" rtl="0">
              <a:lnSpc>
                <a:spcPct val="90000"/>
              </a:lnSpc>
              <a:spcBef>
                <a:spcPts val="500"/>
              </a:spcBef>
              <a:spcAft>
                <a:spcPts val="0"/>
              </a:spcAft>
              <a:buClr>
                <a:srgbClr val="FF6000"/>
              </a:buClr>
              <a:buSzPts val="2000"/>
              <a:buFont typeface="Arial"/>
              <a:buChar char="•"/>
              <a:defRPr sz="1900" b="0" i="0" u="none" strike="noStrike" cap="none">
                <a:solidFill>
                  <a:srgbClr val="000000"/>
                </a:solidFill>
                <a:latin typeface="Arial"/>
                <a:ea typeface="Arial"/>
                <a:cs typeface="Arial"/>
                <a:sym typeface="Arial"/>
              </a:defRPr>
            </a:lvl4pPr>
            <a:lvl5pPr marL="2286000" marR="0" lvl="4" indent="-355600" algn="l" rtl="0">
              <a:lnSpc>
                <a:spcPct val="90000"/>
              </a:lnSpc>
              <a:spcBef>
                <a:spcPts val="500"/>
              </a:spcBef>
              <a:spcAft>
                <a:spcPts val="0"/>
              </a:spcAft>
              <a:buClr>
                <a:srgbClr val="FF6000"/>
              </a:buClr>
              <a:buSzPts val="2000"/>
              <a:buFont typeface="Arial"/>
              <a:buChar char="•"/>
              <a:defRPr sz="1900" b="0" i="0" u="none" strike="noStrike" cap="none">
                <a:solidFill>
                  <a:srgbClr val="000000"/>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9pPr>
          </a:lstStyle>
          <a:p>
            <a:endParaRPr/>
          </a:p>
        </p:txBody>
      </p:sp>
      <p:cxnSp>
        <p:nvCxnSpPr>
          <p:cNvPr id="96" name="Google Shape;96;g310c378f310_0_73"/>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97" name="Google Shape;97;g310c378f310_0_73"/>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genda" type="titleOnly">
  <p:cSld name="TITLE_ONLY">
    <p:spTree>
      <p:nvGrpSpPr>
        <p:cNvPr id="1" name="Shape 98"/>
        <p:cNvGrpSpPr/>
        <p:nvPr/>
      </p:nvGrpSpPr>
      <p:grpSpPr>
        <a:xfrm>
          <a:off x="0" y="0"/>
          <a:ext cx="0" cy="0"/>
          <a:chOff x="0" y="0"/>
          <a:chExt cx="0" cy="0"/>
        </a:xfrm>
      </p:grpSpPr>
      <p:sp>
        <p:nvSpPr>
          <p:cNvPr id="99" name="Google Shape;99;g310c378f310_0_120"/>
          <p:cNvSpPr/>
          <p:nvPr/>
        </p:nvSpPr>
        <p:spPr>
          <a:xfrm>
            <a:off x="1304200" y="1640450"/>
            <a:ext cx="4230000" cy="40011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g310c378f310_0_120"/>
          <p:cNvSpPr>
            <a:spLocks noGrp="1"/>
          </p:cNvSpPr>
          <p:nvPr>
            <p:ph type="pic" idx="2"/>
          </p:nvPr>
        </p:nvSpPr>
        <p:spPr>
          <a:xfrm>
            <a:off x="508000" y="1205425"/>
            <a:ext cx="4606500" cy="4001100"/>
          </a:xfrm>
          <a:prstGeom prst="rect">
            <a:avLst/>
          </a:prstGeom>
          <a:noFill/>
          <a:ln>
            <a:noFill/>
          </a:ln>
        </p:spPr>
      </p:sp>
      <p:sp>
        <p:nvSpPr>
          <p:cNvPr id="101" name="Google Shape;101;g310c378f310_0_120"/>
          <p:cNvSpPr txBox="1">
            <a:spLocks noGrp="1"/>
          </p:cNvSpPr>
          <p:nvPr>
            <p:ph type="sldNum" idx="12"/>
          </p:nvPr>
        </p:nvSpPr>
        <p:spPr>
          <a:xfrm>
            <a:off x="11330666" y="6251679"/>
            <a:ext cx="731700" cy="524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02" name="Google Shape;102;g310c378f310_0_120"/>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g310c378f310_0_120"/>
          <p:cNvSpPr txBox="1">
            <a:spLocks noGrp="1"/>
          </p:cNvSpPr>
          <p:nvPr>
            <p:ph type="sldNum" idx="3"/>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04" name="Google Shape;104;g310c378f310_0_120"/>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g310c378f310_0_120"/>
          <p:cNvSpPr txBox="1"/>
          <p:nvPr/>
        </p:nvSpPr>
        <p:spPr>
          <a:xfrm>
            <a:off x="6489025" y="887338"/>
            <a:ext cx="3986700" cy="526500"/>
          </a:xfrm>
          <a:prstGeom prst="rect">
            <a:avLst/>
          </a:prstGeom>
          <a:noFill/>
          <a:ln>
            <a:noFill/>
          </a:ln>
        </p:spPr>
        <p:txBody>
          <a:bodyPr spcFirstLastPara="1" wrap="square" lIns="0" tIns="0" rIns="0" bIns="0" anchor="t" anchorCtr="0">
            <a:spAutoFit/>
          </a:bodyPr>
          <a:lstStyle/>
          <a:p>
            <a:pPr marL="4762" marR="0" lvl="0" indent="-4762" algn="l" rtl="0">
              <a:lnSpc>
                <a:spcPct val="90000"/>
              </a:lnSpc>
              <a:spcBef>
                <a:spcPts val="0"/>
              </a:spcBef>
              <a:spcAft>
                <a:spcPts val="0"/>
              </a:spcAft>
              <a:buClr>
                <a:schemeClr val="dk2"/>
              </a:buClr>
              <a:buSzPts val="4800"/>
              <a:buFont typeface="Calibri"/>
              <a:buNone/>
            </a:pPr>
            <a:r>
              <a:rPr lang="en-US" sz="3800" b="1" i="0" u="none" strike="noStrike" cap="none">
                <a:solidFill>
                  <a:schemeClr val="dk2"/>
                </a:solidFill>
                <a:latin typeface="Calibri"/>
                <a:ea typeface="Calibri"/>
                <a:cs typeface="Calibri"/>
                <a:sym typeface="Calibri"/>
              </a:rPr>
              <a:t>Today’s Agenda</a:t>
            </a:r>
            <a:endParaRPr sz="3800" b="1" i="0" u="none" strike="noStrike" cap="none">
              <a:solidFill>
                <a:srgbClr val="0065A4"/>
              </a:solidFill>
              <a:latin typeface="Calibri"/>
              <a:ea typeface="Calibri"/>
              <a:cs typeface="Calibri"/>
              <a:sym typeface="Calibri"/>
            </a:endParaRPr>
          </a:p>
        </p:txBody>
      </p:sp>
      <p:cxnSp>
        <p:nvCxnSpPr>
          <p:cNvPr id="106" name="Google Shape;106;g310c378f310_0_120"/>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107" name="Google Shape;107;g310c378f310_0_120"/>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marR="0" lvl="0" indent="0" algn="l" rtl="0">
              <a:lnSpc>
                <a:spcPct val="9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228600" marR="0" lvl="0" indent="-101600" algn="l" rtl="0">
              <a:lnSpc>
                <a:spcPct val="90000"/>
              </a:lnSpc>
              <a:spcBef>
                <a:spcPts val="100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108" name="Google Shape;108;g310c378f310_0_120"/>
          <p:cNvSpPr txBox="1">
            <a:spLocks noGrp="1"/>
          </p:cNvSpPr>
          <p:nvPr>
            <p:ph type="body" idx="1"/>
          </p:nvPr>
        </p:nvSpPr>
        <p:spPr>
          <a:xfrm>
            <a:off x="6455425" y="1899300"/>
            <a:ext cx="5391300" cy="25830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0"/>
              </a:spcBef>
              <a:spcAft>
                <a:spcPts val="0"/>
              </a:spcAft>
              <a:buClr>
                <a:srgbClr val="000000"/>
              </a:buClr>
              <a:buSzPts val="2800"/>
              <a:buFont typeface="Calibri"/>
              <a:buChar char="●"/>
              <a:defRPr sz="2800" b="0" i="0" u="none" strike="noStrike" cap="none">
                <a:solidFill>
                  <a:srgbClr val="000000"/>
                </a:solidFill>
                <a:latin typeface="Calibri"/>
                <a:ea typeface="Calibri"/>
                <a:cs typeface="Calibri"/>
                <a:sym typeface="Calibri"/>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Key Points">
  <p:cSld name="TITLE_ONLY_2">
    <p:spTree>
      <p:nvGrpSpPr>
        <p:cNvPr id="1" name="Shape 109"/>
        <p:cNvGrpSpPr/>
        <p:nvPr/>
      </p:nvGrpSpPr>
      <p:grpSpPr>
        <a:xfrm>
          <a:off x="0" y="0"/>
          <a:ext cx="0" cy="0"/>
          <a:chOff x="0" y="0"/>
          <a:chExt cx="0" cy="0"/>
        </a:xfrm>
      </p:grpSpPr>
      <p:sp>
        <p:nvSpPr>
          <p:cNvPr id="110" name="Google Shape;110;g3158314e49b_0_73"/>
          <p:cNvSpPr/>
          <p:nvPr/>
        </p:nvSpPr>
        <p:spPr>
          <a:xfrm>
            <a:off x="1304200" y="1640450"/>
            <a:ext cx="4230000" cy="4001100"/>
          </a:xfrm>
          <a:prstGeom prst="rect">
            <a:avLst/>
          </a:prstGeom>
          <a:solidFill>
            <a:srgbClr val="6CC24A"/>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g3158314e49b_0_73"/>
          <p:cNvSpPr>
            <a:spLocks noGrp="1"/>
          </p:cNvSpPr>
          <p:nvPr>
            <p:ph type="pic" idx="2"/>
          </p:nvPr>
        </p:nvSpPr>
        <p:spPr>
          <a:xfrm>
            <a:off x="508000" y="1205425"/>
            <a:ext cx="4606500" cy="4001100"/>
          </a:xfrm>
          <a:prstGeom prst="rect">
            <a:avLst/>
          </a:prstGeom>
          <a:noFill/>
          <a:ln>
            <a:noFill/>
          </a:ln>
        </p:spPr>
      </p:sp>
      <p:sp>
        <p:nvSpPr>
          <p:cNvPr id="112" name="Google Shape;112;g3158314e49b_0_73"/>
          <p:cNvSpPr txBox="1">
            <a:spLocks noGrp="1"/>
          </p:cNvSpPr>
          <p:nvPr>
            <p:ph type="sldNum" idx="12"/>
          </p:nvPr>
        </p:nvSpPr>
        <p:spPr>
          <a:xfrm>
            <a:off x="11330666" y="6251679"/>
            <a:ext cx="731700" cy="524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13" name="Google Shape;113;g3158314e49b_0_73"/>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g3158314e49b_0_73"/>
          <p:cNvSpPr txBox="1">
            <a:spLocks noGrp="1"/>
          </p:cNvSpPr>
          <p:nvPr>
            <p:ph type="sldNum" idx="3"/>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15" name="Google Shape;115;g3158314e49b_0_73"/>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g3158314e49b_0_73"/>
          <p:cNvSpPr txBox="1"/>
          <p:nvPr/>
        </p:nvSpPr>
        <p:spPr>
          <a:xfrm>
            <a:off x="6489025" y="887338"/>
            <a:ext cx="3986700" cy="526500"/>
          </a:xfrm>
          <a:prstGeom prst="rect">
            <a:avLst/>
          </a:prstGeom>
          <a:noFill/>
          <a:ln>
            <a:noFill/>
          </a:ln>
        </p:spPr>
        <p:txBody>
          <a:bodyPr spcFirstLastPara="1" wrap="square" lIns="0" tIns="0" rIns="0" bIns="0" anchor="t" anchorCtr="0">
            <a:spAutoFit/>
          </a:bodyPr>
          <a:lstStyle/>
          <a:p>
            <a:pPr marL="4762" marR="0" lvl="0" indent="-4762" algn="l" rtl="0">
              <a:lnSpc>
                <a:spcPct val="90000"/>
              </a:lnSpc>
              <a:spcBef>
                <a:spcPts val="0"/>
              </a:spcBef>
              <a:spcAft>
                <a:spcPts val="0"/>
              </a:spcAft>
              <a:buClr>
                <a:schemeClr val="dk2"/>
              </a:buClr>
              <a:buSzPts val="4800"/>
              <a:buFont typeface="Calibri"/>
              <a:buNone/>
            </a:pPr>
            <a:r>
              <a:rPr lang="en-US" sz="3800" b="1" i="0" u="none" strike="noStrike" cap="none">
                <a:solidFill>
                  <a:schemeClr val="dk2"/>
                </a:solidFill>
                <a:latin typeface="Calibri"/>
                <a:ea typeface="Calibri"/>
                <a:cs typeface="Calibri"/>
                <a:sym typeface="Calibri"/>
              </a:rPr>
              <a:t>Key Points</a:t>
            </a:r>
            <a:endParaRPr sz="3800" b="1" i="0" u="none" strike="noStrike" cap="none">
              <a:solidFill>
                <a:srgbClr val="0065A4"/>
              </a:solidFill>
              <a:latin typeface="Calibri"/>
              <a:ea typeface="Calibri"/>
              <a:cs typeface="Calibri"/>
              <a:sym typeface="Calibri"/>
            </a:endParaRPr>
          </a:p>
        </p:txBody>
      </p:sp>
      <p:cxnSp>
        <p:nvCxnSpPr>
          <p:cNvPr id="117" name="Google Shape;117;g3158314e49b_0_73"/>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118" name="Google Shape;118;g3158314e49b_0_73"/>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marR="0" lvl="0" indent="0" algn="l" rtl="0">
              <a:lnSpc>
                <a:spcPct val="9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228600" marR="0" lvl="0" indent="-101600" algn="l" rtl="0">
              <a:lnSpc>
                <a:spcPct val="90000"/>
              </a:lnSpc>
              <a:spcBef>
                <a:spcPts val="100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119" name="Google Shape;119;g3158314e49b_0_73"/>
          <p:cNvSpPr txBox="1">
            <a:spLocks noGrp="1"/>
          </p:cNvSpPr>
          <p:nvPr>
            <p:ph type="body" idx="1"/>
          </p:nvPr>
        </p:nvSpPr>
        <p:spPr>
          <a:xfrm>
            <a:off x="6420250" y="1914475"/>
            <a:ext cx="5391300" cy="25830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0"/>
              </a:spcBef>
              <a:spcAft>
                <a:spcPts val="0"/>
              </a:spcAft>
              <a:buClr>
                <a:srgbClr val="000000"/>
              </a:buClr>
              <a:buSzPts val="2800"/>
              <a:buFont typeface="Calibri"/>
              <a:buChar char="●"/>
              <a:defRPr sz="2800" b="0" i="0" u="none" strike="noStrike" cap="none">
                <a:solidFill>
                  <a:srgbClr val="000000"/>
                </a:solidFill>
                <a:latin typeface="Calibri"/>
                <a:ea typeface="Calibri"/>
                <a:cs typeface="Calibri"/>
                <a:sym typeface="Calibri"/>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e Big Question">
  <p:cSld name="TITLE_ONLY_1">
    <p:spTree>
      <p:nvGrpSpPr>
        <p:cNvPr id="1" name="Shape 120"/>
        <p:cNvGrpSpPr/>
        <p:nvPr/>
      </p:nvGrpSpPr>
      <p:grpSpPr>
        <a:xfrm>
          <a:off x="0" y="0"/>
          <a:ext cx="0" cy="0"/>
          <a:chOff x="0" y="0"/>
          <a:chExt cx="0" cy="0"/>
        </a:xfrm>
      </p:grpSpPr>
      <p:sp>
        <p:nvSpPr>
          <p:cNvPr id="121" name="Google Shape;121;g3158314e49b_0_24"/>
          <p:cNvSpPr/>
          <p:nvPr/>
        </p:nvSpPr>
        <p:spPr>
          <a:xfrm>
            <a:off x="7444775" y="1520275"/>
            <a:ext cx="4230000" cy="4001100"/>
          </a:xfrm>
          <a:prstGeom prst="rect">
            <a:avLst/>
          </a:prstGeom>
          <a:solidFill>
            <a:srgbClr val="FFF200"/>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g3158314e49b_0_24"/>
          <p:cNvSpPr>
            <a:spLocks noGrp="1"/>
          </p:cNvSpPr>
          <p:nvPr>
            <p:ph type="pic" idx="2"/>
          </p:nvPr>
        </p:nvSpPr>
        <p:spPr>
          <a:xfrm>
            <a:off x="6648575" y="1085250"/>
            <a:ext cx="4606500" cy="4001100"/>
          </a:xfrm>
          <a:prstGeom prst="rect">
            <a:avLst/>
          </a:prstGeom>
          <a:noFill/>
          <a:ln>
            <a:noFill/>
          </a:ln>
        </p:spPr>
      </p:sp>
      <p:sp>
        <p:nvSpPr>
          <p:cNvPr id="123" name="Google Shape;123;g3158314e49b_0_24"/>
          <p:cNvSpPr txBox="1">
            <a:spLocks noGrp="1"/>
          </p:cNvSpPr>
          <p:nvPr>
            <p:ph type="sldNum" idx="12"/>
          </p:nvPr>
        </p:nvSpPr>
        <p:spPr>
          <a:xfrm>
            <a:off x="11330666" y="6251679"/>
            <a:ext cx="731700" cy="524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24" name="Google Shape;124;g3158314e49b_0_24"/>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g3158314e49b_0_24"/>
          <p:cNvSpPr txBox="1">
            <a:spLocks noGrp="1"/>
          </p:cNvSpPr>
          <p:nvPr>
            <p:ph type="sldNum" idx="3"/>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26" name="Google Shape;126;g3158314e49b_0_24"/>
          <p:cNvSpPr txBox="1"/>
          <p:nvPr/>
        </p:nvSpPr>
        <p:spPr>
          <a:xfrm>
            <a:off x="6455450" y="1891350"/>
            <a:ext cx="5391300" cy="2598900"/>
          </a:xfrm>
          <a:prstGeom prst="rect">
            <a:avLst/>
          </a:prstGeom>
          <a:noFill/>
          <a:ln>
            <a:noFill/>
          </a:ln>
        </p:spPr>
        <p:txBody>
          <a:bodyPr spcFirstLastPara="1" wrap="square" lIns="83800" tIns="83800" rIns="83800" bIns="83800" anchor="t" anchorCtr="0">
            <a:noAutofit/>
          </a:bodyPr>
          <a:lstStyle/>
          <a:p>
            <a:pPr marL="457200" marR="0" lvl="0" indent="-228600" algn="l" rtl="0">
              <a:lnSpc>
                <a:spcPct val="150000"/>
              </a:lnSpc>
              <a:spcBef>
                <a:spcPts val="0"/>
              </a:spcBef>
              <a:spcAft>
                <a:spcPts val="0"/>
              </a:spcAft>
              <a:buClr>
                <a:schemeClr val="dk1"/>
              </a:buClr>
              <a:buSzPts val="1500"/>
              <a:buFont typeface="Calibri"/>
              <a:buNone/>
            </a:pPr>
            <a:endParaRPr sz="2200" b="1" i="0" u="none" strike="noStrike" cap="none">
              <a:solidFill>
                <a:srgbClr val="000000"/>
              </a:solidFill>
              <a:latin typeface="Calibri"/>
              <a:ea typeface="Calibri"/>
              <a:cs typeface="Calibri"/>
              <a:sym typeface="Calibri"/>
            </a:endParaRPr>
          </a:p>
        </p:txBody>
      </p:sp>
      <p:sp>
        <p:nvSpPr>
          <p:cNvPr id="127" name="Google Shape;127;g3158314e49b_0_24"/>
          <p:cNvSpPr txBox="1">
            <a:spLocks noGrp="1"/>
          </p:cNvSpPr>
          <p:nvPr>
            <p:ph type="body" idx="1"/>
          </p:nvPr>
        </p:nvSpPr>
        <p:spPr>
          <a:xfrm>
            <a:off x="339375" y="2622000"/>
            <a:ext cx="5391300" cy="25830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0"/>
              </a:spcBef>
              <a:spcAft>
                <a:spcPts val="0"/>
              </a:spcAft>
              <a:buClr>
                <a:srgbClr val="000000"/>
              </a:buClr>
              <a:buSzPts val="2800"/>
              <a:buFont typeface="Calibri"/>
              <a:buChar char="●"/>
              <a:defRPr sz="2800" b="0" i="0" u="none" strike="noStrike" cap="none">
                <a:solidFill>
                  <a:srgbClr val="000000"/>
                </a:solidFill>
                <a:latin typeface="Calibri"/>
                <a:ea typeface="Calibri"/>
                <a:cs typeface="Calibri"/>
                <a:sym typeface="Calibri"/>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28" name="Google Shape;128;g3158314e49b_0_24"/>
          <p:cNvSpPr txBox="1"/>
          <p:nvPr/>
        </p:nvSpPr>
        <p:spPr>
          <a:xfrm>
            <a:off x="1592425" y="1815088"/>
            <a:ext cx="3986700" cy="526500"/>
          </a:xfrm>
          <a:prstGeom prst="rect">
            <a:avLst/>
          </a:prstGeom>
          <a:noFill/>
          <a:ln>
            <a:noFill/>
          </a:ln>
        </p:spPr>
        <p:txBody>
          <a:bodyPr spcFirstLastPara="1" wrap="square" lIns="0" tIns="0" rIns="0" bIns="0" anchor="t" anchorCtr="0">
            <a:spAutoFit/>
          </a:bodyPr>
          <a:lstStyle/>
          <a:p>
            <a:pPr marL="4762" marR="0" lvl="0" indent="-4762" algn="l" rtl="0">
              <a:lnSpc>
                <a:spcPct val="90000"/>
              </a:lnSpc>
              <a:spcBef>
                <a:spcPts val="0"/>
              </a:spcBef>
              <a:spcAft>
                <a:spcPts val="0"/>
              </a:spcAft>
              <a:buClr>
                <a:schemeClr val="dk2"/>
              </a:buClr>
              <a:buSzPts val="4800"/>
              <a:buFont typeface="Calibri"/>
              <a:buNone/>
            </a:pPr>
            <a:r>
              <a:rPr lang="en-US" sz="3800" b="1" i="0" u="none" strike="noStrike" cap="none">
                <a:solidFill>
                  <a:schemeClr val="dk2"/>
                </a:solidFill>
                <a:latin typeface="Calibri"/>
                <a:ea typeface="Calibri"/>
                <a:cs typeface="Calibri"/>
                <a:sym typeface="Calibri"/>
              </a:rPr>
              <a:t>The Big Question</a:t>
            </a:r>
            <a:endParaRPr sz="3800" b="1" i="0" u="none" strike="noStrike" cap="none">
              <a:solidFill>
                <a:srgbClr val="0065A4"/>
              </a:solidFill>
              <a:latin typeface="Calibri"/>
              <a:ea typeface="Calibri"/>
              <a:cs typeface="Calibri"/>
              <a:sym typeface="Calibri"/>
            </a:endParaRPr>
          </a:p>
        </p:txBody>
      </p:sp>
      <p:cxnSp>
        <p:nvCxnSpPr>
          <p:cNvPr id="129" name="Google Shape;129;g3158314e49b_0_24"/>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pic>
        <p:nvPicPr>
          <p:cNvPr id="130" name="Google Shape;130;g3158314e49b_0_24"/>
          <p:cNvPicPr preferRelativeResize="0"/>
          <p:nvPr/>
        </p:nvPicPr>
        <p:blipFill rotWithShape="1">
          <a:blip r:embed="rId2">
            <a:alphaModFix/>
          </a:blip>
          <a:srcRect l="32555" t="19521" r="55243" b="62627"/>
          <a:stretch/>
        </p:blipFill>
        <p:spPr>
          <a:xfrm>
            <a:off x="339387" y="1535301"/>
            <a:ext cx="1014263" cy="107550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limate Goals">
  <p:cSld name="CUSTOM_2">
    <p:spTree>
      <p:nvGrpSpPr>
        <p:cNvPr id="1" name="Shape 131"/>
        <p:cNvGrpSpPr/>
        <p:nvPr/>
      </p:nvGrpSpPr>
      <p:grpSpPr>
        <a:xfrm>
          <a:off x="0" y="0"/>
          <a:ext cx="0" cy="0"/>
          <a:chOff x="0" y="0"/>
          <a:chExt cx="0" cy="0"/>
        </a:xfrm>
      </p:grpSpPr>
      <p:sp>
        <p:nvSpPr>
          <p:cNvPr id="132" name="Google Shape;132;g3158314e49b_0_86"/>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33" name="Google Shape;133;g3158314e49b_0_86"/>
          <p:cNvPicPr preferRelativeResize="0"/>
          <p:nvPr/>
        </p:nvPicPr>
        <p:blipFill rotWithShape="1">
          <a:blip r:embed="rId2">
            <a:alphaModFix amt="5000"/>
          </a:blip>
          <a:srcRect l="1293" r="5666"/>
          <a:stretch/>
        </p:blipFill>
        <p:spPr>
          <a:xfrm>
            <a:off x="0" y="1563750"/>
            <a:ext cx="12192001" cy="5294251"/>
          </a:xfrm>
          <a:prstGeom prst="rect">
            <a:avLst/>
          </a:prstGeom>
          <a:noFill/>
          <a:ln>
            <a:noFill/>
          </a:ln>
        </p:spPr>
      </p:pic>
      <p:sp>
        <p:nvSpPr>
          <p:cNvPr id="134" name="Google Shape;134;g3158314e49b_0_86"/>
          <p:cNvSpPr/>
          <p:nvPr/>
        </p:nvSpPr>
        <p:spPr>
          <a:xfrm>
            <a:off x="0" y="2758550"/>
            <a:ext cx="5812800" cy="14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g3158314e49b_0_86"/>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36" name="Google Shape;136;g3158314e49b_0_86"/>
          <p:cNvSpPr txBox="1"/>
          <p:nvPr/>
        </p:nvSpPr>
        <p:spPr>
          <a:xfrm>
            <a:off x="1719450" y="3057600"/>
            <a:ext cx="3909600" cy="526500"/>
          </a:xfrm>
          <a:prstGeom prst="rect">
            <a:avLst/>
          </a:prstGeom>
          <a:noFill/>
          <a:ln>
            <a:noFill/>
          </a:ln>
        </p:spPr>
        <p:txBody>
          <a:bodyPr spcFirstLastPara="1" wrap="square" lIns="0" tIns="0" rIns="0" bIns="0" anchor="t" anchorCtr="0">
            <a:spAutoFit/>
          </a:bodyPr>
          <a:lstStyle/>
          <a:p>
            <a:pPr marL="4762" marR="0" lvl="0" indent="-4762" algn="l" rtl="0">
              <a:lnSpc>
                <a:spcPct val="90000"/>
              </a:lnSpc>
              <a:spcBef>
                <a:spcPts val="0"/>
              </a:spcBef>
              <a:spcAft>
                <a:spcPts val="0"/>
              </a:spcAft>
              <a:buClr>
                <a:schemeClr val="dk1"/>
              </a:buClr>
              <a:buSzPts val="1100"/>
              <a:buFont typeface="Arial"/>
              <a:buNone/>
            </a:pPr>
            <a:r>
              <a:rPr lang="en-US" sz="3800" b="1" i="0" u="none" strike="noStrike" cap="none">
                <a:solidFill>
                  <a:srgbClr val="0065A4"/>
                </a:solidFill>
                <a:latin typeface="Calibri"/>
                <a:ea typeface="Calibri"/>
                <a:cs typeface="Calibri"/>
                <a:sym typeface="Calibri"/>
              </a:rPr>
              <a:t>My Climate Goals</a:t>
            </a:r>
            <a:endParaRPr sz="3800" b="1" i="0" u="none" strike="noStrike" cap="none">
              <a:solidFill>
                <a:srgbClr val="0065A4"/>
              </a:solidFill>
              <a:latin typeface="Calibri"/>
              <a:ea typeface="Calibri"/>
              <a:cs typeface="Calibri"/>
              <a:sym typeface="Calibri"/>
            </a:endParaRPr>
          </a:p>
        </p:txBody>
      </p:sp>
      <p:cxnSp>
        <p:nvCxnSpPr>
          <p:cNvPr id="137" name="Google Shape;137;g3158314e49b_0_86"/>
          <p:cNvCxnSpPr/>
          <p:nvPr/>
        </p:nvCxnSpPr>
        <p:spPr>
          <a:xfrm rot="10800000" flipH="1">
            <a:off x="0" y="37359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138" name="Google Shape;138;g3158314e49b_0_86"/>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139" name="Google Shape;139;g3158314e49b_0_86"/>
          <p:cNvPicPr preferRelativeResize="0"/>
          <p:nvPr/>
        </p:nvPicPr>
        <p:blipFill rotWithShape="1">
          <a:blip r:embed="rId3">
            <a:alphaModFix/>
          </a:blip>
          <a:srcRect l="10378"/>
          <a:stretch/>
        </p:blipFill>
        <p:spPr>
          <a:xfrm>
            <a:off x="460875" y="2897550"/>
            <a:ext cx="1009850" cy="910500"/>
          </a:xfrm>
          <a:prstGeom prst="rect">
            <a:avLst/>
          </a:prstGeom>
          <a:noFill/>
          <a:ln>
            <a:noFill/>
          </a:ln>
        </p:spPr>
      </p:pic>
      <p:sp>
        <p:nvSpPr>
          <p:cNvPr id="140" name="Google Shape;140;g3158314e49b_0_86"/>
          <p:cNvSpPr txBox="1"/>
          <p:nvPr/>
        </p:nvSpPr>
        <p:spPr>
          <a:xfrm>
            <a:off x="6457200" y="1093500"/>
            <a:ext cx="50541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600" b="1" i="0" u="none" strike="noStrike" cap="none">
                <a:solidFill>
                  <a:schemeClr val="dk1"/>
                </a:solidFill>
                <a:latin typeface="Calibri"/>
                <a:ea typeface="Calibri"/>
                <a:cs typeface="Calibri"/>
                <a:sym typeface="Calibri"/>
              </a:rPr>
              <a:t>When you complete this lesson, you’ll be able to:</a:t>
            </a:r>
            <a:endParaRPr sz="2600" b="0" i="0" u="none" strike="noStrike" cap="none">
              <a:solidFill>
                <a:schemeClr val="dk1"/>
              </a:solidFill>
              <a:latin typeface="Calibri"/>
              <a:ea typeface="Calibri"/>
              <a:cs typeface="Calibri"/>
              <a:sym typeface="Calibri"/>
            </a:endParaRPr>
          </a:p>
        </p:txBody>
      </p:sp>
      <p:sp>
        <p:nvSpPr>
          <p:cNvPr id="141" name="Google Shape;141;g3158314e49b_0_86"/>
          <p:cNvSpPr txBox="1">
            <a:spLocks noGrp="1"/>
          </p:cNvSpPr>
          <p:nvPr>
            <p:ph type="body" idx="1"/>
          </p:nvPr>
        </p:nvSpPr>
        <p:spPr>
          <a:xfrm>
            <a:off x="6645050" y="2287750"/>
            <a:ext cx="4744500" cy="31326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0"/>
              </a:spcBef>
              <a:spcAft>
                <a:spcPts val="0"/>
              </a:spcAft>
              <a:buClr>
                <a:srgbClr val="000000"/>
              </a:buClr>
              <a:buSzPts val="2800"/>
              <a:buFont typeface="Calibri"/>
              <a:buChar char="●"/>
              <a:defRPr sz="2800" b="0" i="0" u="none" strike="noStrike" cap="none">
                <a:solidFill>
                  <a:srgbClr val="000000"/>
                </a:solidFill>
                <a:latin typeface="Calibri"/>
                <a:ea typeface="Calibri"/>
                <a:cs typeface="Calibri"/>
                <a:sym typeface="Calibri"/>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Agenda 1">
  <p:cSld name="TITLE_ONLY_3">
    <p:spTree>
      <p:nvGrpSpPr>
        <p:cNvPr id="1" name="Shape 142"/>
        <p:cNvGrpSpPr/>
        <p:nvPr/>
      </p:nvGrpSpPr>
      <p:grpSpPr>
        <a:xfrm>
          <a:off x="0" y="0"/>
          <a:ext cx="0" cy="0"/>
          <a:chOff x="0" y="0"/>
          <a:chExt cx="0" cy="0"/>
        </a:xfrm>
      </p:grpSpPr>
      <p:sp>
        <p:nvSpPr>
          <p:cNvPr id="143" name="Google Shape;143;g317a06d3280_0_107"/>
          <p:cNvSpPr/>
          <p:nvPr/>
        </p:nvSpPr>
        <p:spPr>
          <a:xfrm>
            <a:off x="1304200" y="1640450"/>
            <a:ext cx="4230000" cy="40011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4" name="Google Shape;144;g317a06d3280_0_107"/>
          <p:cNvSpPr>
            <a:spLocks noGrp="1"/>
          </p:cNvSpPr>
          <p:nvPr>
            <p:ph type="pic" idx="2"/>
          </p:nvPr>
        </p:nvSpPr>
        <p:spPr>
          <a:xfrm>
            <a:off x="508000" y="1205425"/>
            <a:ext cx="4606500" cy="4001100"/>
          </a:xfrm>
          <a:prstGeom prst="rect">
            <a:avLst/>
          </a:prstGeom>
          <a:noFill/>
          <a:ln>
            <a:noFill/>
          </a:ln>
        </p:spPr>
      </p:sp>
      <p:sp>
        <p:nvSpPr>
          <p:cNvPr id="145" name="Google Shape;145;g317a06d3280_0_107"/>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6" name="Google Shape;146;g317a06d3280_0_107"/>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47" name="Google Shape;147;g317a06d3280_0_107"/>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g317a06d3280_0_107"/>
          <p:cNvSpPr txBox="1"/>
          <p:nvPr/>
        </p:nvSpPr>
        <p:spPr>
          <a:xfrm>
            <a:off x="6489025" y="88733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Today’s Agenda</a:t>
            </a:r>
            <a:endParaRPr sz="3800" b="1">
              <a:solidFill>
                <a:srgbClr val="0065A4"/>
              </a:solidFill>
              <a:latin typeface="Calibri"/>
              <a:ea typeface="Calibri"/>
              <a:cs typeface="Calibri"/>
              <a:sym typeface="Calibri"/>
            </a:endParaRPr>
          </a:p>
        </p:txBody>
      </p:sp>
      <p:cxnSp>
        <p:nvCxnSpPr>
          <p:cNvPr id="149" name="Google Shape;149;g317a06d3280_0_107"/>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150" name="Google Shape;150;g317a06d3280_0_107"/>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151" name="Google Shape;151;g317a06d3280_0_107"/>
          <p:cNvSpPr txBox="1">
            <a:spLocks noGrp="1"/>
          </p:cNvSpPr>
          <p:nvPr>
            <p:ph type="body" idx="1"/>
          </p:nvPr>
        </p:nvSpPr>
        <p:spPr>
          <a:xfrm>
            <a:off x="6455425" y="1899300"/>
            <a:ext cx="5391300" cy="2583000"/>
          </a:xfrm>
          <a:prstGeom prst="rect">
            <a:avLst/>
          </a:prstGeom>
          <a:noFill/>
          <a:ln>
            <a:noFill/>
          </a:ln>
        </p:spPr>
        <p:txBody>
          <a:bodyPr spcFirstLastPara="1" wrap="square" lIns="91425" tIns="91425" rIns="91425" bIns="91425" anchor="t" anchorCtr="0">
            <a:noAutofit/>
          </a:bodyPr>
          <a:lstStyle>
            <a:lvl1pPr marL="457200" lvl="0" indent="-368300">
              <a:lnSpc>
                <a:spcPct val="115000"/>
              </a:lnSpc>
              <a:spcBef>
                <a:spcPts val="0"/>
              </a:spcBef>
              <a:spcAft>
                <a:spcPts val="0"/>
              </a:spcAft>
              <a:buSzPts val="2200"/>
              <a:buFont typeface="Calibri"/>
              <a:buChar char="●"/>
              <a:defRPr sz="2200" b="1">
                <a:latin typeface="Calibri"/>
                <a:ea typeface="Calibri"/>
                <a:cs typeface="Calibri"/>
                <a:sym typeface="Calibri"/>
              </a:defRPr>
            </a:lvl1pPr>
            <a:lvl2pPr marL="914400" lvl="1" indent="-368300">
              <a:lnSpc>
                <a:spcPct val="115000"/>
              </a:lnSpc>
              <a:spcBef>
                <a:spcPts val="1000"/>
              </a:spcBef>
              <a:spcAft>
                <a:spcPts val="0"/>
              </a:spcAft>
              <a:buSzPts val="2200"/>
              <a:buChar char="○"/>
              <a:defRPr sz="2200" b="1"/>
            </a:lvl2pPr>
            <a:lvl3pPr marL="1371600" lvl="2" indent="-368300">
              <a:lnSpc>
                <a:spcPct val="115000"/>
              </a:lnSpc>
              <a:spcBef>
                <a:spcPts val="1000"/>
              </a:spcBef>
              <a:spcAft>
                <a:spcPts val="0"/>
              </a:spcAft>
              <a:buSzPts val="2200"/>
              <a:buChar char="■"/>
              <a:defRPr sz="2200" b="1"/>
            </a:lvl3pPr>
            <a:lvl4pPr marL="1828800" lvl="3" indent="-368300">
              <a:lnSpc>
                <a:spcPct val="115000"/>
              </a:lnSpc>
              <a:spcBef>
                <a:spcPts val="1000"/>
              </a:spcBef>
              <a:spcAft>
                <a:spcPts val="0"/>
              </a:spcAft>
              <a:buSzPts val="2200"/>
              <a:buChar char="●"/>
              <a:defRPr sz="2200" b="1"/>
            </a:lvl4pPr>
            <a:lvl5pPr marL="2286000" lvl="4" indent="-368300">
              <a:lnSpc>
                <a:spcPct val="115000"/>
              </a:lnSpc>
              <a:spcBef>
                <a:spcPts val="1000"/>
              </a:spcBef>
              <a:spcAft>
                <a:spcPts val="0"/>
              </a:spcAft>
              <a:buSzPts val="2200"/>
              <a:buChar char="○"/>
              <a:defRPr sz="2200" b="1"/>
            </a:lvl5pPr>
            <a:lvl6pPr marL="2743200" lvl="5" indent="-368300">
              <a:lnSpc>
                <a:spcPct val="115000"/>
              </a:lnSpc>
              <a:spcBef>
                <a:spcPts val="1000"/>
              </a:spcBef>
              <a:spcAft>
                <a:spcPts val="0"/>
              </a:spcAft>
              <a:buSzPts val="2200"/>
              <a:buChar char="■"/>
              <a:defRPr sz="2200" b="1"/>
            </a:lvl6pPr>
            <a:lvl7pPr marL="3200400" lvl="6" indent="-368300">
              <a:lnSpc>
                <a:spcPct val="115000"/>
              </a:lnSpc>
              <a:spcBef>
                <a:spcPts val="1000"/>
              </a:spcBef>
              <a:spcAft>
                <a:spcPts val="0"/>
              </a:spcAft>
              <a:buSzPts val="2200"/>
              <a:buChar char="●"/>
              <a:defRPr sz="2200" b="1"/>
            </a:lvl7pPr>
            <a:lvl8pPr marL="3657600" lvl="7" indent="-368300">
              <a:lnSpc>
                <a:spcPct val="115000"/>
              </a:lnSpc>
              <a:spcBef>
                <a:spcPts val="1000"/>
              </a:spcBef>
              <a:spcAft>
                <a:spcPts val="0"/>
              </a:spcAft>
              <a:buSzPts val="2200"/>
              <a:buChar char="○"/>
              <a:defRPr sz="2200" b="1"/>
            </a:lvl8pPr>
            <a:lvl9pPr marL="4114800" lvl="8" indent="-368300">
              <a:lnSpc>
                <a:spcPct val="115000"/>
              </a:lnSpc>
              <a:spcBef>
                <a:spcPts val="1000"/>
              </a:spcBef>
              <a:spcAft>
                <a:spcPts val="1000"/>
              </a:spcAft>
              <a:buSzPts val="2200"/>
              <a:buChar char="■"/>
              <a:defRPr sz="2200" b="1"/>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Key Points 1">
  <p:cSld name="TITLE_ONLY_2_1">
    <p:spTree>
      <p:nvGrpSpPr>
        <p:cNvPr id="1" name="Shape 152"/>
        <p:cNvGrpSpPr/>
        <p:nvPr/>
      </p:nvGrpSpPr>
      <p:grpSpPr>
        <a:xfrm>
          <a:off x="0" y="0"/>
          <a:ext cx="0" cy="0"/>
          <a:chOff x="0" y="0"/>
          <a:chExt cx="0" cy="0"/>
        </a:xfrm>
      </p:grpSpPr>
      <p:sp>
        <p:nvSpPr>
          <p:cNvPr id="153" name="Google Shape;153;g317a06d3280_0_117"/>
          <p:cNvSpPr/>
          <p:nvPr/>
        </p:nvSpPr>
        <p:spPr>
          <a:xfrm>
            <a:off x="1304200" y="1640450"/>
            <a:ext cx="4230000" cy="4001100"/>
          </a:xfrm>
          <a:prstGeom prst="rect">
            <a:avLst/>
          </a:prstGeom>
          <a:solidFill>
            <a:srgbClr val="6CC24A"/>
          </a:solidFill>
          <a:ln w="9525" cap="flat" cmpd="sng">
            <a:solidFill>
              <a:srgbClr val="6CC2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4" name="Google Shape;154;g317a06d3280_0_117"/>
          <p:cNvSpPr>
            <a:spLocks noGrp="1"/>
          </p:cNvSpPr>
          <p:nvPr>
            <p:ph type="pic" idx="2"/>
          </p:nvPr>
        </p:nvSpPr>
        <p:spPr>
          <a:xfrm>
            <a:off x="508000" y="1205425"/>
            <a:ext cx="4606500" cy="4001100"/>
          </a:xfrm>
          <a:prstGeom prst="rect">
            <a:avLst/>
          </a:prstGeom>
          <a:noFill/>
          <a:ln>
            <a:noFill/>
          </a:ln>
        </p:spPr>
      </p:sp>
      <p:sp>
        <p:nvSpPr>
          <p:cNvPr id="155" name="Google Shape;155;g317a06d3280_0_117"/>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6" name="Google Shape;156;g317a06d3280_0_117"/>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57" name="Google Shape;157;g317a06d3280_0_117"/>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g317a06d3280_0_117"/>
          <p:cNvSpPr txBox="1"/>
          <p:nvPr/>
        </p:nvSpPr>
        <p:spPr>
          <a:xfrm>
            <a:off x="6489025" y="88733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Key Points</a:t>
            </a:r>
            <a:endParaRPr sz="3800" b="1">
              <a:solidFill>
                <a:srgbClr val="0065A4"/>
              </a:solidFill>
              <a:latin typeface="Calibri"/>
              <a:ea typeface="Calibri"/>
              <a:cs typeface="Calibri"/>
              <a:sym typeface="Calibri"/>
            </a:endParaRPr>
          </a:p>
        </p:txBody>
      </p:sp>
      <p:cxnSp>
        <p:nvCxnSpPr>
          <p:cNvPr id="159" name="Google Shape;159;g317a06d3280_0_117"/>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160" name="Google Shape;160;g317a06d3280_0_117"/>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161" name="Google Shape;161;g317a06d3280_0_117"/>
          <p:cNvSpPr txBox="1">
            <a:spLocks noGrp="1"/>
          </p:cNvSpPr>
          <p:nvPr>
            <p:ph type="body" idx="1"/>
          </p:nvPr>
        </p:nvSpPr>
        <p:spPr>
          <a:xfrm>
            <a:off x="6420250" y="1914475"/>
            <a:ext cx="5391300" cy="2583000"/>
          </a:xfrm>
          <a:prstGeom prst="rect">
            <a:avLst/>
          </a:prstGeom>
          <a:noFill/>
          <a:ln>
            <a:noFill/>
          </a:ln>
        </p:spPr>
        <p:txBody>
          <a:bodyPr spcFirstLastPara="1" wrap="square" lIns="91425" tIns="91425" rIns="91425" bIns="91425" anchor="t" anchorCtr="0">
            <a:noAutofit/>
          </a:bodyPr>
          <a:lstStyle>
            <a:lvl1pPr marL="457200" lvl="0" indent="-368300">
              <a:lnSpc>
                <a:spcPct val="115000"/>
              </a:lnSpc>
              <a:spcBef>
                <a:spcPts val="0"/>
              </a:spcBef>
              <a:spcAft>
                <a:spcPts val="0"/>
              </a:spcAft>
              <a:buSzPts val="2200"/>
              <a:buFont typeface="Calibri"/>
              <a:buChar char="●"/>
              <a:defRPr sz="2200" b="1">
                <a:latin typeface="Calibri"/>
                <a:ea typeface="Calibri"/>
                <a:cs typeface="Calibri"/>
                <a:sym typeface="Calibri"/>
              </a:defRPr>
            </a:lvl1pPr>
            <a:lvl2pPr marL="914400" lvl="1" indent="-368300">
              <a:lnSpc>
                <a:spcPct val="115000"/>
              </a:lnSpc>
              <a:spcBef>
                <a:spcPts val="1000"/>
              </a:spcBef>
              <a:spcAft>
                <a:spcPts val="0"/>
              </a:spcAft>
              <a:buSzPts val="2200"/>
              <a:buFont typeface="Calibri"/>
              <a:buChar char="○"/>
              <a:defRPr sz="2200" b="1">
                <a:latin typeface="Calibri"/>
                <a:ea typeface="Calibri"/>
                <a:cs typeface="Calibri"/>
                <a:sym typeface="Calibri"/>
              </a:defRPr>
            </a:lvl2pPr>
            <a:lvl3pPr marL="1371600" lvl="2" indent="-368300">
              <a:lnSpc>
                <a:spcPct val="115000"/>
              </a:lnSpc>
              <a:spcBef>
                <a:spcPts val="1000"/>
              </a:spcBef>
              <a:spcAft>
                <a:spcPts val="0"/>
              </a:spcAft>
              <a:buSzPts val="2200"/>
              <a:buFont typeface="Calibri"/>
              <a:buChar char="■"/>
              <a:defRPr sz="2200" b="1">
                <a:latin typeface="Calibri"/>
                <a:ea typeface="Calibri"/>
                <a:cs typeface="Calibri"/>
                <a:sym typeface="Calibri"/>
              </a:defRPr>
            </a:lvl3pPr>
            <a:lvl4pPr marL="1828800" lvl="3" indent="-368300">
              <a:lnSpc>
                <a:spcPct val="115000"/>
              </a:lnSpc>
              <a:spcBef>
                <a:spcPts val="1000"/>
              </a:spcBef>
              <a:spcAft>
                <a:spcPts val="0"/>
              </a:spcAft>
              <a:buSzPts val="2200"/>
              <a:buFont typeface="Calibri"/>
              <a:buChar char="●"/>
              <a:defRPr sz="2200" b="1">
                <a:latin typeface="Calibri"/>
                <a:ea typeface="Calibri"/>
                <a:cs typeface="Calibri"/>
                <a:sym typeface="Calibri"/>
              </a:defRPr>
            </a:lvl4pPr>
            <a:lvl5pPr marL="2286000" lvl="4" indent="-368300">
              <a:lnSpc>
                <a:spcPct val="115000"/>
              </a:lnSpc>
              <a:spcBef>
                <a:spcPts val="1000"/>
              </a:spcBef>
              <a:spcAft>
                <a:spcPts val="0"/>
              </a:spcAft>
              <a:buSzPts val="2200"/>
              <a:buFont typeface="Calibri"/>
              <a:buChar char="○"/>
              <a:defRPr sz="2200" b="1">
                <a:latin typeface="Calibri"/>
                <a:ea typeface="Calibri"/>
                <a:cs typeface="Calibri"/>
                <a:sym typeface="Calibri"/>
              </a:defRPr>
            </a:lvl5pPr>
            <a:lvl6pPr marL="2743200" lvl="5" indent="-368300">
              <a:lnSpc>
                <a:spcPct val="115000"/>
              </a:lnSpc>
              <a:spcBef>
                <a:spcPts val="1000"/>
              </a:spcBef>
              <a:spcAft>
                <a:spcPts val="0"/>
              </a:spcAft>
              <a:buSzPts val="2200"/>
              <a:buFont typeface="Calibri"/>
              <a:buChar char="■"/>
              <a:defRPr sz="2200" b="1">
                <a:latin typeface="Calibri"/>
                <a:ea typeface="Calibri"/>
                <a:cs typeface="Calibri"/>
                <a:sym typeface="Calibri"/>
              </a:defRPr>
            </a:lvl6pPr>
            <a:lvl7pPr marL="3200400" lvl="6" indent="-368300">
              <a:lnSpc>
                <a:spcPct val="115000"/>
              </a:lnSpc>
              <a:spcBef>
                <a:spcPts val="1000"/>
              </a:spcBef>
              <a:spcAft>
                <a:spcPts val="0"/>
              </a:spcAft>
              <a:buSzPts val="2200"/>
              <a:buFont typeface="Calibri"/>
              <a:buChar char="●"/>
              <a:defRPr sz="2200" b="1">
                <a:latin typeface="Calibri"/>
                <a:ea typeface="Calibri"/>
                <a:cs typeface="Calibri"/>
                <a:sym typeface="Calibri"/>
              </a:defRPr>
            </a:lvl7pPr>
            <a:lvl8pPr marL="3657600" lvl="7" indent="-368300">
              <a:lnSpc>
                <a:spcPct val="115000"/>
              </a:lnSpc>
              <a:spcBef>
                <a:spcPts val="1000"/>
              </a:spcBef>
              <a:spcAft>
                <a:spcPts val="0"/>
              </a:spcAft>
              <a:buSzPts val="2200"/>
              <a:buFont typeface="Calibri"/>
              <a:buChar char="○"/>
              <a:defRPr sz="2200" b="1">
                <a:latin typeface="Calibri"/>
                <a:ea typeface="Calibri"/>
                <a:cs typeface="Calibri"/>
                <a:sym typeface="Calibri"/>
              </a:defRPr>
            </a:lvl8pPr>
            <a:lvl9pPr marL="4114800" lvl="8" indent="-368300">
              <a:lnSpc>
                <a:spcPct val="115000"/>
              </a:lnSpc>
              <a:spcBef>
                <a:spcPts val="1000"/>
              </a:spcBef>
              <a:spcAft>
                <a:spcPts val="1000"/>
              </a:spcAft>
              <a:buSzPts val="2200"/>
              <a:buFont typeface="Calibri"/>
              <a:buChar char="■"/>
              <a:defRPr sz="2200" b="1">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ll Out Box 2">
  <p:cSld name="TITLE_ONLY_2_1_1">
    <p:spTree>
      <p:nvGrpSpPr>
        <p:cNvPr id="1" name="Shape 162"/>
        <p:cNvGrpSpPr/>
        <p:nvPr/>
      </p:nvGrpSpPr>
      <p:grpSpPr>
        <a:xfrm>
          <a:off x="0" y="0"/>
          <a:ext cx="0" cy="0"/>
          <a:chOff x="0" y="0"/>
          <a:chExt cx="0" cy="0"/>
        </a:xfrm>
      </p:grpSpPr>
      <p:sp>
        <p:nvSpPr>
          <p:cNvPr id="163" name="Google Shape;163;g317a06d3280_0_127"/>
          <p:cNvSpPr/>
          <p:nvPr/>
        </p:nvSpPr>
        <p:spPr>
          <a:xfrm>
            <a:off x="1304200" y="1640450"/>
            <a:ext cx="4230000" cy="4001100"/>
          </a:xfrm>
          <a:prstGeom prst="rect">
            <a:avLst/>
          </a:prstGeom>
          <a:solidFill>
            <a:srgbClr val="6CC24A"/>
          </a:solidFill>
          <a:ln w="9525" cap="flat" cmpd="sng">
            <a:solidFill>
              <a:srgbClr val="6CC2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4" name="Google Shape;164;g317a06d3280_0_127"/>
          <p:cNvSpPr>
            <a:spLocks noGrp="1"/>
          </p:cNvSpPr>
          <p:nvPr>
            <p:ph type="pic" idx="2"/>
          </p:nvPr>
        </p:nvSpPr>
        <p:spPr>
          <a:xfrm>
            <a:off x="508000" y="1205425"/>
            <a:ext cx="4606500" cy="4001100"/>
          </a:xfrm>
          <a:prstGeom prst="rect">
            <a:avLst/>
          </a:prstGeom>
          <a:noFill/>
          <a:ln>
            <a:noFill/>
          </a:ln>
        </p:spPr>
      </p:sp>
      <p:sp>
        <p:nvSpPr>
          <p:cNvPr id="165" name="Google Shape;165;g317a06d3280_0_127"/>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6" name="Google Shape;166;g317a06d3280_0_127"/>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67" name="Google Shape;167;g317a06d3280_0_127"/>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68" name="Google Shape;168;g317a06d3280_0_127"/>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169" name="Google Shape;169;g317a06d3280_0_127"/>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170" name="Google Shape;170;g317a06d3280_0_127"/>
          <p:cNvSpPr txBox="1">
            <a:spLocks noGrp="1"/>
          </p:cNvSpPr>
          <p:nvPr>
            <p:ph type="body" idx="1"/>
          </p:nvPr>
        </p:nvSpPr>
        <p:spPr>
          <a:xfrm>
            <a:off x="6420250" y="1914475"/>
            <a:ext cx="5391300" cy="2583000"/>
          </a:xfrm>
          <a:prstGeom prst="rect">
            <a:avLst/>
          </a:prstGeom>
          <a:noFill/>
          <a:ln>
            <a:noFill/>
          </a:ln>
        </p:spPr>
        <p:txBody>
          <a:bodyPr spcFirstLastPara="1" wrap="square" lIns="91425" tIns="91425" rIns="91425" bIns="91425" anchor="t" anchorCtr="0">
            <a:noAutofit/>
          </a:bodyPr>
          <a:lstStyle>
            <a:lvl1pPr marL="457200" lvl="0" indent="-368300">
              <a:spcBef>
                <a:spcPts val="0"/>
              </a:spcBef>
              <a:spcAft>
                <a:spcPts val="0"/>
              </a:spcAft>
              <a:buSzPts val="2200"/>
              <a:buFont typeface="Calibri"/>
              <a:buChar char="●"/>
              <a:defRPr sz="22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71" name="Google Shape;171;g317a06d3280_0_127"/>
          <p:cNvSpPr txBox="1">
            <a:spLocks noGrp="1"/>
          </p:cNvSpPr>
          <p:nvPr>
            <p:ph type="title"/>
          </p:nvPr>
        </p:nvSpPr>
        <p:spPr>
          <a:xfrm>
            <a:off x="6624075" y="715950"/>
            <a:ext cx="5263200" cy="728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2 1">
  <p:cSld name="CUSTOM_1">
    <p:spTree>
      <p:nvGrpSpPr>
        <p:cNvPr id="1" name="Shape 26"/>
        <p:cNvGrpSpPr/>
        <p:nvPr/>
      </p:nvGrpSpPr>
      <p:grpSpPr>
        <a:xfrm>
          <a:off x="0" y="0"/>
          <a:ext cx="0" cy="0"/>
          <a:chOff x="0" y="0"/>
          <a:chExt cx="0" cy="0"/>
        </a:xfrm>
      </p:grpSpPr>
      <p:sp>
        <p:nvSpPr>
          <p:cNvPr id="27" name="Google Shape;27;g310bd32f27a_0_71"/>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8" name="Google Shape;28;g310bd32f27a_0_71"/>
          <p:cNvSpPr/>
          <p:nvPr/>
        </p:nvSpPr>
        <p:spPr>
          <a:xfrm>
            <a:off x="-7200" y="0"/>
            <a:ext cx="12206400" cy="636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e Big Question 1">
  <p:cSld name="TITLE_ONLY_1_2">
    <p:spTree>
      <p:nvGrpSpPr>
        <p:cNvPr id="1" name="Shape 172"/>
        <p:cNvGrpSpPr/>
        <p:nvPr/>
      </p:nvGrpSpPr>
      <p:grpSpPr>
        <a:xfrm>
          <a:off x="0" y="0"/>
          <a:ext cx="0" cy="0"/>
          <a:chOff x="0" y="0"/>
          <a:chExt cx="0" cy="0"/>
        </a:xfrm>
      </p:grpSpPr>
      <p:sp>
        <p:nvSpPr>
          <p:cNvPr id="173" name="Google Shape;173;g317a06d3280_0_137"/>
          <p:cNvSpPr/>
          <p:nvPr/>
        </p:nvSpPr>
        <p:spPr>
          <a:xfrm>
            <a:off x="7444775" y="1520275"/>
            <a:ext cx="4230000" cy="4001100"/>
          </a:xfrm>
          <a:prstGeom prst="rect">
            <a:avLst/>
          </a:prstGeom>
          <a:solidFill>
            <a:srgbClr val="FFF200"/>
          </a:solidFill>
          <a:ln w="9525" cap="flat" cmpd="sng">
            <a:solidFill>
              <a:srgbClr val="FFF2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4" name="Google Shape;174;g317a06d3280_0_137"/>
          <p:cNvSpPr>
            <a:spLocks noGrp="1"/>
          </p:cNvSpPr>
          <p:nvPr>
            <p:ph type="pic" idx="2"/>
          </p:nvPr>
        </p:nvSpPr>
        <p:spPr>
          <a:xfrm>
            <a:off x="6648575" y="1085250"/>
            <a:ext cx="4606500" cy="4001100"/>
          </a:xfrm>
          <a:prstGeom prst="rect">
            <a:avLst/>
          </a:prstGeom>
          <a:noFill/>
          <a:ln>
            <a:noFill/>
          </a:ln>
        </p:spPr>
      </p:sp>
      <p:sp>
        <p:nvSpPr>
          <p:cNvPr id="175" name="Google Shape;175;g317a06d3280_0_137"/>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6" name="Google Shape;176;g317a06d3280_0_137"/>
          <p:cNvSpPr txBox="1"/>
          <p:nvPr/>
        </p:nvSpPr>
        <p:spPr>
          <a:xfrm>
            <a:off x="6455450" y="1891350"/>
            <a:ext cx="5391300" cy="2598900"/>
          </a:xfrm>
          <a:prstGeom prst="rect">
            <a:avLst/>
          </a:prstGeom>
          <a:noFill/>
          <a:ln>
            <a:noFill/>
          </a:ln>
        </p:spPr>
        <p:txBody>
          <a:bodyPr spcFirstLastPara="1" wrap="square" lIns="83800" tIns="83800" rIns="83800" bIns="83800" anchor="t" anchorCtr="0">
            <a:noAutofit/>
          </a:bodyPr>
          <a:lstStyle/>
          <a:p>
            <a:pPr marL="457200" lvl="0" indent="-323850" algn="l" rtl="0">
              <a:lnSpc>
                <a:spcPct val="150000"/>
              </a:lnSpc>
              <a:spcBef>
                <a:spcPts val="0"/>
              </a:spcBef>
              <a:spcAft>
                <a:spcPts val="0"/>
              </a:spcAft>
              <a:buClr>
                <a:schemeClr val="dk1"/>
              </a:buClr>
              <a:buSzPts val="1500"/>
              <a:buFont typeface="Calibri"/>
              <a:buChar char="●"/>
            </a:pPr>
            <a:endParaRPr sz="2200" b="1">
              <a:latin typeface="Calibri"/>
              <a:ea typeface="Calibri"/>
              <a:cs typeface="Calibri"/>
              <a:sym typeface="Calibri"/>
            </a:endParaRPr>
          </a:p>
        </p:txBody>
      </p:sp>
      <p:sp>
        <p:nvSpPr>
          <p:cNvPr id="177" name="Google Shape;177;g317a06d3280_0_137"/>
          <p:cNvSpPr txBox="1">
            <a:spLocks noGrp="1"/>
          </p:cNvSpPr>
          <p:nvPr>
            <p:ph type="body" idx="1"/>
          </p:nvPr>
        </p:nvSpPr>
        <p:spPr>
          <a:xfrm>
            <a:off x="339375" y="2622000"/>
            <a:ext cx="5391300" cy="25830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78" name="Google Shape;178;g317a06d3280_0_137"/>
          <p:cNvSpPr txBox="1"/>
          <p:nvPr/>
        </p:nvSpPr>
        <p:spPr>
          <a:xfrm>
            <a:off x="1592425" y="181508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The Big Question</a:t>
            </a:r>
            <a:endParaRPr sz="3800" b="1">
              <a:solidFill>
                <a:srgbClr val="0065A4"/>
              </a:solidFill>
              <a:latin typeface="Calibri"/>
              <a:ea typeface="Calibri"/>
              <a:cs typeface="Calibri"/>
              <a:sym typeface="Calibri"/>
            </a:endParaRPr>
          </a:p>
        </p:txBody>
      </p:sp>
      <p:cxnSp>
        <p:nvCxnSpPr>
          <p:cNvPr id="179" name="Google Shape;179;g317a06d3280_0_137"/>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pic>
        <p:nvPicPr>
          <p:cNvPr id="180" name="Google Shape;180;g317a06d3280_0_137"/>
          <p:cNvPicPr preferRelativeResize="0"/>
          <p:nvPr/>
        </p:nvPicPr>
        <p:blipFill rotWithShape="1">
          <a:blip r:embed="rId2">
            <a:alphaModFix/>
          </a:blip>
          <a:srcRect l="32555" t="19521" r="55243" b="62627"/>
          <a:stretch/>
        </p:blipFill>
        <p:spPr>
          <a:xfrm>
            <a:off x="339387" y="1535301"/>
            <a:ext cx="1014263" cy="1075501"/>
          </a:xfrm>
          <a:prstGeom prst="rect">
            <a:avLst/>
          </a:prstGeom>
          <a:noFill/>
          <a:ln>
            <a:noFill/>
          </a:ln>
        </p:spPr>
      </p:pic>
      <p:sp>
        <p:nvSpPr>
          <p:cNvPr id="181" name="Google Shape;181;g317a06d3280_0_137"/>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ll Out Box 1">
  <p:cSld name="TITLE_ONLY_1_1_1">
    <p:spTree>
      <p:nvGrpSpPr>
        <p:cNvPr id="1" name="Shape 182"/>
        <p:cNvGrpSpPr/>
        <p:nvPr/>
      </p:nvGrpSpPr>
      <p:grpSpPr>
        <a:xfrm>
          <a:off x="0" y="0"/>
          <a:ext cx="0" cy="0"/>
          <a:chOff x="0" y="0"/>
          <a:chExt cx="0" cy="0"/>
        </a:xfrm>
      </p:grpSpPr>
      <p:sp>
        <p:nvSpPr>
          <p:cNvPr id="183" name="Google Shape;183;g317a06d3280_0_147"/>
          <p:cNvSpPr/>
          <p:nvPr/>
        </p:nvSpPr>
        <p:spPr>
          <a:xfrm>
            <a:off x="7444775" y="1520275"/>
            <a:ext cx="4230000" cy="4001100"/>
          </a:xfrm>
          <a:prstGeom prst="rect">
            <a:avLst/>
          </a:prstGeom>
          <a:solidFill>
            <a:srgbClr val="0065A4"/>
          </a:solidFill>
          <a:ln w="9525" cap="flat" cmpd="sng">
            <a:solidFill>
              <a:srgbClr val="0065A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4" name="Google Shape;184;g317a06d3280_0_147"/>
          <p:cNvSpPr>
            <a:spLocks noGrp="1"/>
          </p:cNvSpPr>
          <p:nvPr>
            <p:ph type="pic" idx="2"/>
          </p:nvPr>
        </p:nvSpPr>
        <p:spPr>
          <a:xfrm>
            <a:off x="6648575" y="1085250"/>
            <a:ext cx="4606500" cy="4001100"/>
          </a:xfrm>
          <a:prstGeom prst="rect">
            <a:avLst/>
          </a:prstGeom>
          <a:noFill/>
          <a:ln>
            <a:noFill/>
          </a:ln>
        </p:spPr>
      </p:sp>
      <p:sp>
        <p:nvSpPr>
          <p:cNvPr id="185" name="Google Shape;185;g317a06d3280_0_147"/>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6" name="Google Shape;186;g317a06d3280_0_147"/>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87" name="Google Shape;187;g317a06d3280_0_147"/>
          <p:cNvSpPr txBox="1">
            <a:spLocks noGrp="1"/>
          </p:cNvSpPr>
          <p:nvPr>
            <p:ph type="body" idx="1"/>
          </p:nvPr>
        </p:nvSpPr>
        <p:spPr>
          <a:xfrm>
            <a:off x="339375" y="2817575"/>
            <a:ext cx="5391300" cy="2583000"/>
          </a:xfrm>
          <a:prstGeom prst="rect">
            <a:avLst/>
          </a:prstGeom>
          <a:noFill/>
          <a:ln>
            <a:noFill/>
          </a:ln>
        </p:spPr>
        <p:txBody>
          <a:bodyPr spcFirstLastPara="1" wrap="square" lIns="91425" tIns="91425" rIns="91425" bIns="91425" anchor="t" anchorCtr="0">
            <a:noAutofit/>
          </a:bodyPr>
          <a:lstStyle>
            <a:lvl1pPr marL="457200" lvl="0" indent="-368300">
              <a:spcBef>
                <a:spcPts val="0"/>
              </a:spcBef>
              <a:spcAft>
                <a:spcPts val="0"/>
              </a:spcAft>
              <a:buSzPts val="2200"/>
              <a:buFont typeface="Calibri"/>
              <a:buChar char="●"/>
              <a:defRPr sz="22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cxnSp>
        <p:nvCxnSpPr>
          <p:cNvPr id="188" name="Google Shape;188;g317a06d3280_0_147"/>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189" name="Google Shape;189;g317a06d3280_0_147"/>
          <p:cNvSpPr txBox="1">
            <a:spLocks noGrp="1"/>
          </p:cNvSpPr>
          <p:nvPr>
            <p:ph type="title"/>
          </p:nvPr>
        </p:nvSpPr>
        <p:spPr>
          <a:xfrm>
            <a:off x="339375" y="1816900"/>
            <a:ext cx="4995600" cy="524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limate Goals 1">
  <p:cSld name="CUSTOM_2_2">
    <p:spTree>
      <p:nvGrpSpPr>
        <p:cNvPr id="1" name="Shape 190"/>
        <p:cNvGrpSpPr/>
        <p:nvPr/>
      </p:nvGrpSpPr>
      <p:grpSpPr>
        <a:xfrm>
          <a:off x="0" y="0"/>
          <a:ext cx="0" cy="0"/>
          <a:chOff x="0" y="0"/>
          <a:chExt cx="0" cy="0"/>
        </a:xfrm>
      </p:grpSpPr>
      <p:sp>
        <p:nvSpPr>
          <p:cNvPr id="191" name="Google Shape;191;g317a06d3280_0_155"/>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Clr>
                <a:srgbClr val="000000"/>
              </a:buClr>
              <a:buSzPts val="1000"/>
              <a:buFont typeface="Arial"/>
              <a:buNone/>
              <a:defRPr/>
            </a:lvl1pPr>
            <a:lvl2pPr lvl="1">
              <a:buClr>
                <a:srgbClr val="000000"/>
              </a:buClr>
              <a:buSzPts val="1000"/>
              <a:buFont typeface="Arial"/>
              <a:buNone/>
              <a:defRPr/>
            </a:lvl2pPr>
            <a:lvl3pPr lvl="2">
              <a:buClr>
                <a:srgbClr val="000000"/>
              </a:buClr>
              <a:buSzPts val="1000"/>
              <a:buFont typeface="Arial"/>
              <a:buNone/>
              <a:defRPr/>
            </a:lvl3pPr>
            <a:lvl4pPr lvl="3">
              <a:buClr>
                <a:srgbClr val="000000"/>
              </a:buClr>
              <a:buSzPts val="1000"/>
              <a:buFont typeface="Arial"/>
              <a:buNone/>
              <a:defRPr/>
            </a:lvl4pPr>
            <a:lvl5pPr lvl="4">
              <a:buClr>
                <a:srgbClr val="000000"/>
              </a:buClr>
              <a:buSzPts val="1000"/>
              <a:buFont typeface="Arial"/>
              <a:buNone/>
              <a:defRPr/>
            </a:lvl5pPr>
            <a:lvl6pPr lvl="5">
              <a:buClr>
                <a:srgbClr val="000000"/>
              </a:buClr>
              <a:buSzPts val="1000"/>
              <a:buFont typeface="Arial"/>
              <a:buNone/>
              <a:defRPr/>
            </a:lvl6pPr>
            <a:lvl7pPr lvl="6">
              <a:buClr>
                <a:srgbClr val="000000"/>
              </a:buClr>
              <a:buSzPts val="1000"/>
              <a:buFont typeface="Arial"/>
              <a:buNone/>
              <a:defRPr/>
            </a:lvl7pPr>
            <a:lvl8pPr lvl="7">
              <a:buClr>
                <a:srgbClr val="000000"/>
              </a:buClr>
              <a:buSzPts val="1000"/>
              <a:buFont typeface="Arial"/>
              <a:buNone/>
              <a:defRPr/>
            </a:lvl8pPr>
            <a:lvl9pPr lvl="8">
              <a:buClr>
                <a:srgbClr val="000000"/>
              </a:buClr>
              <a:buSzPts val="1000"/>
              <a:buFont typeface="Arial"/>
              <a:buNone/>
              <a:defRPr/>
            </a:lvl9pPr>
          </a:lstStyle>
          <a:p>
            <a:pPr marL="0" lvl="0" indent="0" algn="l" rtl="0">
              <a:spcBef>
                <a:spcPts val="0"/>
              </a:spcBef>
              <a:spcAft>
                <a:spcPts val="0"/>
              </a:spcAft>
              <a:buNone/>
            </a:pPr>
            <a:fld id="{00000000-1234-1234-1234-123412341234}" type="slidenum">
              <a:rPr lang="en-US"/>
              <a:t>‹#›</a:t>
            </a:fld>
            <a:endParaRPr/>
          </a:p>
        </p:txBody>
      </p:sp>
      <p:pic>
        <p:nvPicPr>
          <p:cNvPr id="192" name="Google Shape;192;g317a06d3280_0_155"/>
          <p:cNvPicPr preferRelativeResize="0"/>
          <p:nvPr/>
        </p:nvPicPr>
        <p:blipFill rotWithShape="1">
          <a:blip r:embed="rId2">
            <a:alphaModFix amt="5000"/>
          </a:blip>
          <a:srcRect l="1293" r="5666"/>
          <a:stretch/>
        </p:blipFill>
        <p:spPr>
          <a:xfrm>
            <a:off x="0" y="1563750"/>
            <a:ext cx="12192001" cy="5294251"/>
          </a:xfrm>
          <a:prstGeom prst="rect">
            <a:avLst/>
          </a:prstGeom>
          <a:noFill/>
          <a:ln>
            <a:noFill/>
          </a:ln>
        </p:spPr>
      </p:pic>
      <p:sp>
        <p:nvSpPr>
          <p:cNvPr id="193" name="Google Shape;193;g317a06d3280_0_155"/>
          <p:cNvSpPr/>
          <p:nvPr/>
        </p:nvSpPr>
        <p:spPr>
          <a:xfrm>
            <a:off x="0" y="2758550"/>
            <a:ext cx="5812800" cy="14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4" name="Google Shape;194;g317a06d3280_0_155"/>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95" name="Google Shape;195;g317a06d3280_0_155"/>
          <p:cNvSpPr txBox="1"/>
          <p:nvPr/>
        </p:nvSpPr>
        <p:spPr>
          <a:xfrm>
            <a:off x="1719450" y="3057600"/>
            <a:ext cx="39096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cxnSp>
        <p:nvCxnSpPr>
          <p:cNvPr id="196" name="Google Shape;196;g317a06d3280_0_155"/>
          <p:cNvCxnSpPr/>
          <p:nvPr/>
        </p:nvCxnSpPr>
        <p:spPr>
          <a:xfrm rot="10800000" flipH="1">
            <a:off x="0" y="37359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197" name="Google Shape;197;g317a06d3280_0_155"/>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198" name="Google Shape;198;g317a06d3280_0_155"/>
          <p:cNvPicPr preferRelativeResize="0"/>
          <p:nvPr/>
        </p:nvPicPr>
        <p:blipFill rotWithShape="1">
          <a:blip r:embed="rId3">
            <a:alphaModFix/>
          </a:blip>
          <a:srcRect l="10378"/>
          <a:stretch/>
        </p:blipFill>
        <p:spPr>
          <a:xfrm>
            <a:off x="460875" y="2897550"/>
            <a:ext cx="1009850" cy="910500"/>
          </a:xfrm>
          <a:prstGeom prst="rect">
            <a:avLst/>
          </a:prstGeom>
          <a:noFill/>
          <a:ln>
            <a:noFill/>
          </a:ln>
        </p:spPr>
      </p:pic>
      <p:sp>
        <p:nvSpPr>
          <p:cNvPr id="199" name="Google Shape;199;g317a06d3280_0_155"/>
          <p:cNvSpPr txBox="1"/>
          <p:nvPr/>
        </p:nvSpPr>
        <p:spPr>
          <a:xfrm>
            <a:off x="6457200" y="1093500"/>
            <a:ext cx="50541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600" b="1" i="0" u="none" strike="noStrike" cap="none">
                <a:solidFill>
                  <a:schemeClr val="dk1"/>
                </a:solidFill>
                <a:latin typeface="Calibri"/>
                <a:ea typeface="Calibri"/>
                <a:cs typeface="Calibri"/>
                <a:sym typeface="Calibri"/>
              </a:rPr>
              <a:t>When you complete this lesson, you’ll be able to:</a:t>
            </a:r>
            <a:endParaRPr sz="2600" b="0" i="0" u="none" strike="noStrike" cap="none">
              <a:solidFill>
                <a:schemeClr val="dk1"/>
              </a:solidFill>
              <a:latin typeface="Calibri"/>
              <a:ea typeface="Calibri"/>
              <a:cs typeface="Calibri"/>
              <a:sym typeface="Calibri"/>
            </a:endParaRPr>
          </a:p>
        </p:txBody>
      </p:sp>
      <p:sp>
        <p:nvSpPr>
          <p:cNvPr id="200" name="Google Shape;200;g317a06d3280_0_155"/>
          <p:cNvSpPr txBox="1">
            <a:spLocks noGrp="1"/>
          </p:cNvSpPr>
          <p:nvPr>
            <p:ph type="body" idx="1"/>
          </p:nvPr>
        </p:nvSpPr>
        <p:spPr>
          <a:xfrm>
            <a:off x="6645050" y="2287750"/>
            <a:ext cx="4744500" cy="31326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ide Box 1">
  <p:cSld name="CUSTOM_2_1_1">
    <p:spTree>
      <p:nvGrpSpPr>
        <p:cNvPr id="1" name="Shape 201"/>
        <p:cNvGrpSpPr/>
        <p:nvPr/>
      </p:nvGrpSpPr>
      <p:grpSpPr>
        <a:xfrm>
          <a:off x="0" y="0"/>
          <a:ext cx="0" cy="0"/>
          <a:chOff x="0" y="0"/>
          <a:chExt cx="0" cy="0"/>
        </a:xfrm>
      </p:grpSpPr>
      <p:sp>
        <p:nvSpPr>
          <p:cNvPr id="202" name="Google Shape;202;g317a06d3280_0_166"/>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pic>
        <p:nvPicPr>
          <p:cNvPr id="203" name="Google Shape;203;g317a06d3280_0_166"/>
          <p:cNvPicPr preferRelativeResize="0"/>
          <p:nvPr/>
        </p:nvPicPr>
        <p:blipFill rotWithShape="1">
          <a:blip r:embed="rId2">
            <a:alphaModFix amt="5000"/>
          </a:blip>
          <a:srcRect l="1293" r="5666"/>
          <a:stretch/>
        </p:blipFill>
        <p:spPr>
          <a:xfrm>
            <a:off x="0" y="1563750"/>
            <a:ext cx="12192001" cy="5294251"/>
          </a:xfrm>
          <a:prstGeom prst="rect">
            <a:avLst/>
          </a:prstGeom>
          <a:noFill/>
          <a:ln>
            <a:noFill/>
          </a:ln>
        </p:spPr>
      </p:pic>
      <p:sp>
        <p:nvSpPr>
          <p:cNvPr id="204" name="Google Shape;204;g317a06d3280_0_166"/>
          <p:cNvSpPr/>
          <p:nvPr/>
        </p:nvSpPr>
        <p:spPr>
          <a:xfrm>
            <a:off x="0" y="2758550"/>
            <a:ext cx="5812800" cy="14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5" name="Google Shape;205;g317a06d3280_0_166"/>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cxnSp>
        <p:nvCxnSpPr>
          <p:cNvPr id="206" name="Google Shape;206;g317a06d3280_0_166"/>
          <p:cNvCxnSpPr/>
          <p:nvPr/>
        </p:nvCxnSpPr>
        <p:spPr>
          <a:xfrm rot="10800000" flipH="1">
            <a:off x="0" y="37359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207" name="Google Shape;207;g317a06d3280_0_166"/>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208" name="Google Shape;208;g317a06d3280_0_166"/>
          <p:cNvSpPr txBox="1">
            <a:spLocks noGrp="1"/>
          </p:cNvSpPr>
          <p:nvPr>
            <p:ph type="body" idx="1"/>
          </p:nvPr>
        </p:nvSpPr>
        <p:spPr>
          <a:xfrm>
            <a:off x="6645050" y="915100"/>
            <a:ext cx="4744500" cy="45054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9" name="Google Shape;209;g317a06d3280_0_166"/>
          <p:cNvSpPr txBox="1">
            <a:spLocks noGrp="1"/>
          </p:cNvSpPr>
          <p:nvPr>
            <p:ph type="title"/>
          </p:nvPr>
        </p:nvSpPr>
        <p:spPr>
          <a:xfrm>
            <a:off x="239325" y="2998725"/>
            <a:ext cx="5054100" cy="598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ide Title">
  <p:cSld name="CUSTOM_2_1_1_1">
    <p:spTree>
      <p:nvGrpSpPr>
        <p:cNvPr id="1" name="Shape 210"/>
        <p:cNvGrpSpPr/>
        <p:nvPr/>
      </p:nvGrpSpPr>
      <p:grpSpPr>
        <a:xfrm>
          <a:off x="0" y="0"/>
          <a:ext cx="0" cy="0"/>
          <a:chOff x="0" y="0"/>
          <a:chExt cx="0" cy="0"/>
        </a:xfrm>
      </p:grpSpPr>
      <p:sp>
        <p:nvSpPr>
          <p:cNvPr id="211" name="Google Shape;211;g317a06d3280_0_175"/>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pic>
        <p:nvPicPr>
          <p:cNvPr id="212" name="Google Shape;212;g317a06d3280_0_175"/>
          <p:cNvPicPr preferRelativeResize="0"/>
          <p:nvPr/>
        </p:nvPicPr>
        <p:blipFill rotWithShape="1">
          <a:blip r:embed="rId2">
            <a:alphaModFix amt="5000"/>
          </a:blip>
          <a:srcRect l="1293" r="5666"/>
          <a:stretch/>
        </p:blipFill>
        <p:spPr>
          <a:xfrm>
            <a:off x="0" y="1563750"/>
            <a:ext cx="12192001" cy="5294251"/>
          </a:xfrm>
          <a:prstGeom prst="rect">
            <a:avLst/>
          </a:prstGeom>
          <a:noFill/>
          <a:ln>
            <a:noFill/>
          </a:ln>
        </p:spPr>
      </p:pic>
      <p:sp>
        <p:nvSpPr>
          <p:cNvPr id="213" name="Google Shape;213;g317a06d3280_0_175"/>
          <p:cNvSpPr/>
          <p:nvPr/>
        </p:nvSpPr>
        <p:spPr>
          <a:xfrm>
            <a:off x="0" y="2758550"/>
            <a:ext cx="5812800" cy="14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4" name="Google Shape;214;g317a06d3280_0_175"/>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cxnSp>
        <p:nvCxnSpPr>
          <p:cNvPr id="215" name="Google Shape;215;g317a06d3280_0_175"/>
          <p:cNvCxnSpPr/>
          <p:nvPr/>
        </p:nvCxnSpPr>
        <p:spPr>
          <a:xfrm rot="10800000" flipH="1">
            <a:off x="0" y="37359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216" name="Google Shape;216;g317a06d3280_0_175"/>
          <p:cNvSpPr txBox="1">
            <a:spLocks noGrp="1"/>
          </p:cNvSpPr>
          <p:nvPr>
            <p:ph type="body" idx="1"/>
          </p:nvPr>
        </p:nvSpPr>
        <p:spPr>
          <a:xfrm>
            <a:off x="6645050" y="915100"/>
            <a:ext cx="4744500" cy="45054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7" name="Google Shape;217;g317a06d3280_0_175"/>
          <p:cNvSpPr txBox="1">
            <a:spLocks noGrp="1"/>
          </p:cNvSpPr>
          <p:nvPr>
            <p:ph type="title"/>
          </p:nvPr>
        </p:nvSpPr>
        <p:spPr>
          <a:xfrm>
            <a:off x="239325" y="2998725"/>
            <a:ext cx="5054100" cy="598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Large Box 1">
  <p:cSld name="CUSTOM_3_2">
    <p:spTree>
      <p:nvGrpSpPr>
        <p:cNvPr id="1" name="Shape 218"/>
        <p:cNvGrpSpPr/>
        <p:nvPr/>
      </p:nvGrpSpPr>
      <p:grpSpPr>
        <a:xfrm>
          <a:off x="0" y="0"/>
          <a:ext cx="0" cy="0"/>
          <a:chOff x="0" y="0"/>
          <a:chExt cx="0" cy="0"/>
        </a:xfrm>
      </p:grpSpPr>
      <p:sp>
        <p:nvSpPr>
          <p:cNvPr id="219" name="Google Shape;219;g317a06d3280_0_183"/>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Clr>
                <a:srgbClr val="000000"/>
              </a:buClr>
              <a:buSzPts val="1000"/>
              <a:buFont typeface="Arial"/>
              <a:buNone/>
              <a:defRPr/>
            </a:lvl1pPr>
            <a:lvl2pPr lvl="1">
              <a:buClr>
                <a:srgbClr val="000000"/>
              </a:buClr>
              <a:buSzPts val="1000"/>
              <a:buFont typeface="Arial"/>
              <a:buNone/>
              <a:defRPr/>
            </a:lvl2pPr>
            <a:lvl3pPr lvl="2">
              <a:buClr>
                <a:srgbClr val="000000"/>
              </a:buClr>
              <a:buSzPts val="1000"/>
              <a:buFont typeface="Arial"/>
              <a:buNone/>
              <a:defRPr/>
            </a:lvl3pPr>
            <a:lvl4pPr lvl="3">
              <a:buClr>
                <a:srgbClr val="000000"/>
              </a:buClr>
              <a:buSzPts val="1000"/>
              <a:buFont typeface="Arial"/>
              <a:buNone/>
              <a:defRPr/>
            </a:lvl4pPr>
            <a:lvl5pPr lvl="4">
              <a:buClr>
                <a:srgbClr val="000000"/>
              </a:buClr>
              <a:buSzPts val="1000"/>
              <a:buFont typeface="Arial"/>
              <a:buNone/>
              <a:defRPr/>
            </a:lvl5pPr>
            <a:lvl6pPr lvl="5">
              <a:buClr>
                <a:srgbClr val="000000"/>
              </a:buClr>
              <a:buSzPts val="1000"/>
              <a:buFont typeface="Arial"/>
              <a:buNone/>
              <a:defRPr/>
            </a:lvl6pPr>
            <a:lvl7pPr lvl="6">
              <a:buClr>
                <a:srgbClr val="000000"/>
              </a:buClr>
              <a:buSzPts val="1000"/>
              <a:buFont typeface="Arial"/>
              <a:buNone/>
              <a:defRPr/>
            </a:lvl7pPr>
            <a:lvl8pPr lvl="7">
              <a:buClr>
                <a:srgbClr val="000000"/>
              </a:buClr>
              <a:buSzPts val="1000"/>
              <a:buFont typeface="Arial"/>
              <a:buNone/>
              <a:defRPr/>
            </a:lvl8pPr>
            <a:lvl9pPr lvl="8">
              <a:buClr>
                <a:srgbClr val="000000"/>
              </a:buClr>
              <a:buSzPts val="1000"/>
              <a:buFont typeface="Arial"/>
              <a:buNone/>
              <a:defRPr/>
            </a:lvl9pPr>
          </a:lstStyle>
          <a:p>
            <a:pPr marL="0" lvl="0" indent="0" algn="l" rtl="0">
              <a:spcBef>
                <a:spcPts val="0"/>
              </a:spcBef>
              <a:spcAft>
                <a:spcPts val="0"/>
              </a:spcAft>
              <a:buNone/>
            </a:pPr>
            <a:fld id="{00000000-1234-1234-1234-123412341234}" type="slidenum">
              <a:rPr lang="en-US"/>
              <a:t>‹#›</a:t>
            </a:fld>
            <a:endParaRPr/>
          </a:p>
        </p:txBody>
      </p:sp>
      <p:sp>
        <p:nvSpPr>
          <p:cNvPr id="220" name="Google Shape;220;g317a06d3280_0_183"/>
          <p:cNvSpPr/>
          <p:nvPr/>
        </p:nvSpPr>
        <p:spPr>
          <a:xfrm>
            <a:off x="465300" y="1637777"/>
            <a:ext cx="11261400" cy="4089600"/>
          </a:xfrm>
          <a:prstGeom prst="roundRect">
            <a:avLst>
              <a:gd name="adj" fmla="val 10703"/>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1" name="Google Shape;221;g317a06d3280_0_183"/>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222" name="Google Shape;222;g317a06d3280_0_183"/>
          <p:cNvSpPr txBox="1">
            <a:spLocks noGrp="1"/>
          </p:cNvSpPr>
          <p:nvPr>
            <p:ph type="title"/>
          </p:nvPr>
        </p:nvSpPr>
        <p:spPr>
          <a:xfrm>
            <a:off x="1168525" y="158875"/>
            <a:ext cx="9939300" cy="7743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3" name="Google Shape;223;g317a06d3280_0_183"/>
          <p:cNvSpPr txBox="1">
            <a:spLocks noGrp="1"/>
          </p:cNvSpPr>
          <p:nvPr>
            <p:ph type="body" idx="1"/>
          </p:nvPr>
        </p:nvSpPr>
        <p:spPr>
          <a:xfrm>
            <a:off x="1098125" y="1956925"/>
            <a:ext cx="10135500" cy="34290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cxnSp>
        <p:nvCxnSpPr>
          <p:cNvPr id="224" name="Google Shape;224;g317a06d3280_0_183"/>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ide Text ">
  <p:cSld name="TITLE_ONLY_2_1_1_1">
    <p:spTree>
      <p:nvGrpSpPr>
        <p:cNvPr id="1" name="Shape 225"/>
        <p:cNvGrpSpPr/>
        <p:nvPr/>
      </p:nvGrpSpPr>
      <p:grpSpPr>
        <a:xfrm>
          <a:off x="0" y="0"/>
          <a:ext cx="0" cy="0"/>
          <a:chOff x="0" y="0"/>
          <a:chExt cx="0" cy="0"/>
        </a:xfrm>
      </p:grpSpPr>
      <p:sp>
        <p:nvSpPr>
          <p:cNvPr id="226" name="Google Shape;226;g317a06d3280_0_190"/>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7" name="Google Shape;227;g317a06d3280_0_190"/>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228" name="Google Shape;228;g317a06d3280_0_190"/>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29" name="Google Shape;229;g317a06d3280_0_190"/>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230" name="Google Shape;230;g317a06d3280_0_190"/>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231" name="Google Shape;231;g317a06d3280_0_190"/>
          <p:cNvSpPr txBox="1">
            <a:spLocks noGrp="1"/>
          </p:cNvSpPr>
          <p:nvPr>
            <p:ph type="body" idx="1"/>
          </p:nvPr>
        </p:nvSpPr>
        <p:spPr>
          <a:xfrm>
            <a:off x="6420250" y="1914475"/>
            <a:ext cx="5391300" cy="2583000"/>
          </a:xfrm>
          <a:prstGeom prst="rect">
            <a:avLst/>
          </a:prstGeom>
          <a:noFill/>
          <a:ln>
            <a:noFill/>
          </a:ln>
        </p:spPr>
        <p:txBody>
          <a:bodyPr spcFirstLastPara="1" wrap="square" lIns="91425" tIns="91425" rIns="91425" bIns="91425" anchor="t" anchorCtr="0">
            <a:noAutofit/>
          </a:bodyPr>
          <a:lstStyle>
            <a:lvl1pPr marL="457200" lvl="0" indent="-368300">
              <a:spcBef>
                <a:spcPts val="0"/>
              </a:spcBef>
              <a:spcAft>
                <a:spcPts val="0"/>
              </a:spcAft>
              <a:buSzPts val="2200"/>
              <a:buFont typeface="Calibri"/>
              <a:buChar char="●"/>
              <a:defRPr sz="22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2" name="Google Shape;232;g317a06d3280_0_190"/>
          <p:cNvSpPr txBox="1">
            <a:spLocks noGrp="1"/>
          </p:cNvSpPr>
          <p:nvPr>
            <p:ph type="title"/>
          </p:nvPr>
        </p:nvSpPr>
        <p:spPr>
          <a:xfrm>
            <a:off x="6624075" y="715950"/>
            <a:ext cx="5263200" cy="728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ide Title 1">
  <p:cSld name="CUSTOM_2_1_1_1_1">
    <p:spTree>
      <p:nvGrpSpPr>
        <p:cNvPr id="1" name="Shape 233"/>
        <p:cNvGrpSpPr/>
        <p:nvPr/>
      </p:nvGrpSpPr>
      <p:grpSpPr>
        <a:xfrm>
          <a:off x="0" y="0"/>
          <a:ext cx="0" cy="0"/>
          <a:chOff x="0" y="0"/>
          <a:chExt cx="0" cy="0"/>
        </a:xfrm>
      </p:grpSpPr>
      <p:sp>
        <p:nvSpPr>
          <p:cNvPr id="234" name="Google Shape;234;g317a06d3280_0_198"/>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pic>
        <p:nvPicPr>
          <p:cNvPr id="235" name="Google Shape;235;g317a06d3280_0_198"/>
          <p:cNvPicPr preferRelativeResize="0"/>
          <p:nvPr/>
        </p:nvPicPr>
        <p:blipFill rotWithShape="1">
          <a:blip r:embed="rId2">
            <a:alphaModFix amt="5000"/>
          </a:blip>
          <a:srcRect l="1293" r="5666"/>
          <a:stretch/>
        </p:blipFill>
        <p:spPr>
          <a:xfrm>
            <a:off x="0" y="1563750"/>
            <a:ext cx="12192001" cy="5294251"/>
          </a:xfrm>
          <a:prstGeom prst="rect">
            <a:avLst/>
          </a:prstGeom>
          <a:noFill/>
          <a:ln>
            <a:noFill/>
          </a:ln>
        </p:spPr>
      </p:pic>
      <p:sp>
        <p:nvSpPr>
          <p:cNvPr id="236" name="Google Shape;236;g317a06d3280_0_198"/>
          <p:cNvSpPr/>
          <p:nvPr/>
        </p:nvSpPr>
        <p:spPr>
          <a:xfrm>
            <a:off x="0" y="2758550"/>
            <a:ext cx="5812800" cy="14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7" name="Google Shape;237;g317a06d3280_0_198"/>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cxnSp>
        <p:nvCxnSpPr>
          <p:cNvPr id="238" name="Google Shape;238;g317a06d3280_0_198"/>
          <p:cNvCxnSpPr/>
          <p:nvPr/>
        </p:nvCxnSpPr>
        <p:spPr>
          <a:xfrm rot="10800000" flipH="1">
            <a:off x="0" y="37359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239" name="Google Shape;239;g317a06d3280_0_198"/>
          <p:cNvSpPr txBox="1">
            <a:spLocks noGrp="1"/>
          </p:cNvSpPr>
          <p:nvPr>
            <p:ph type="body" idx="1"/>
          </p:nvPr>
        </p:nvSpPr>
        <p:spPr>
          <a:xfrm>
            <a:off x="6645050" y="915100"/>
            <a:ext cx="4744500" cy="45054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0" name="Google Shape;240;g317a06d3280_0_198"/>
          <p:cNvSpPr txBox="1">
            <a:spLocks noGrp="1"/>
          </p:cNvSpPr>
          <p:nvPr>
            <p:ph type="title"/>
          </p:nvPr>
        </p:nvSpPr>
        <p:spPr>
          <a:xfrm>
            <a:off x="239325" y="2998725"/>
            <a:ext cx="5054100" cy="598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limate Goals Large 1">
  <p:cSld name="CUSTOM_3_1_1">
    <p:spTree>
      <p:nvGrpSpPr>
        <p:cNvPr id="1" name="Shape 241"/>
        <p:cNvGrpSpPr/>
        <p:nvPr/>
      </p:nvGrpSpPr>
      <p:grpSpPr>
        <a:xfrm>
          <a:off x="0" y="0"/>
          <a:ext cx="0" cy="0"/>
          <a:chOff x="0" y="0"/>
          <a:chExt cx="0" cy="0"/>
        </a:xfrm>
      </p:grpSpPr>
      <p:sp>
        <p:nvSpPr>
          <p:cNvPr id="242" name="Google Shape;242;g317a06d3280_0_206"/>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243" name="Google Shape;243;g317a06d3280_0_206"/>
          <p:cNvSpPr/>
          <p:nvPr/>
        </p:nvSpPr>
        <p:spPr>
          <a:xfrm>
            <a:off x="465300" y="1637777"/>
            <a:ext cx="11261400" cy="4089600"/>
          </a:xfrm>
          <a:prstGeom prst="roundRect">
            <a:avLst>
              <a:gd name="adj" fmla="val 10703"/>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4" name="Google Shape;244;g317a06d3280_0_206"/>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245" name="Google Shape;245;g317a06d3280_0_206"/>
          <p:cNvSpPr txBox="1">
            <a:spLocks noGrp="1"/>
          </p:cNvSpPr>
          <p:nvPr>
            <p:ph type="body" idx="1"/>
          </p:nvPr>
        </p:nvSpPr>
        <p:spPr>
          <a:xfrm>
            <a:off x="1098125" y="1956925"/>
            <a:ext cx="10135500" cy="34290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cxnSp>
        <p:nvCxnSpPr>
          <p:cNvPr id="246" name="Google Shape;246;g317a06d3280_0_206"/>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247" name="Google Shape;247;g317a06d3280_0_206"/>
          <p:cNvSpPr txBox="1"/>
          <p:nvPr/>
        </p:nvSpPr>
        <p:spPr>
          <a:xfrm>
            <a:off x="4141188" y="406675"/>
            <a:ext cx="39096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pic>
        <p:nvPicPr>
          <p:cNvPr id="248" name="Google Shape;248;g317a06d3280_0_206"/>
          <p:cNvPicPr preferRelativeResize="0"/>
          <p:nvPr/>
        </p:nvPicPr>
        <p:blipFill rotWithShape="1">
          <a:blip r:embed="rId2">
            <a:alphaModFix/>
          </a:blip>
          <a:srcRect l="10378"/>
          <a:stretch/>
        </p:blipFill>
        <p:spPr>
          <a:xfrm>
            <a:off x="3033263" y="214675"/>
            <a:ext cx="1009850" cy="9105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ustom Layout 3">
  <p:cSld name="CUSTOM_4">
    <p:spTree>
      <p:nvGrpSpPr>
        <p:cNvPr id="1" name="Shape 249"/>
        <p:cNvGrpSpPr/>
        <p:nvPr/>
      </p:nvGrpSpPr>
      <p:grpSpPr>
        <a:xfrm>
          <a:off x="0" y="0"/>
          <a:ext cx="0" cy="0"/>
          <a:chOff x="0" y="0"/>
          <a:chExt cx="0" cy="0"/>
        </a:xfrm>
      </p:grpSpPr>
      <p:sp>
        <p:nvSpPr>
          <p:cNvPr id="250" name="Google Shape;250;g317a06d3280_0_214"/>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Clr>
                <a:srgbClr val="000000"/>
              </a:buClr>
              <a:buSzPts val="1000"/>
              <a:buFont typeface="Arial"/>
              <a:buNone/>
              <a:defRPr/>
            </a:lvl1pPr>
            <a:lvl2pPr lvl="1">
              <a:buClr>
                <a:srgbClr val="000000"/>
              </a:buClr>
              <a:buSzPts val="1000"/>
              <a:buFont typeface="Arial"/>
              <a:buNone/>
              <a:defRPr/>
            </a:lvl2pPr>
            <a:lvl3pPr lvl="2">
              <a:buClr>
                <a:srgbClr val="000000"/>
              </a:buClr>
              <a:buSzPts val="1000"/>
              <a:buFont typeface="Arial"/>
              <a:buNone/>
              <a:defRPr/>
            </a:lvl3pPr>
            <a:lvl4pPr lvl="3">
              <a:buClr>
                <a:srgbClr val="000000"/>
              </a:buClr>
              <a:buSzPts val="1000"/>
              <a:buFont typeface="Arial"/>
              <a:buNone/>
              <a:defRPr/>
            </a:lvl4pPr>
            <a:lvl5pPr lvl="4">
              <a:buClr>
                <a:srgbClr val="000000"/>
              </a:buClr>
              <a:buSzPts val="1000"/>
              <a:buFont typeface="Arial"/>
              <a:buNone/>
              <a:defRPr/>
            </a:lvl5pPr>
            <a:lvl6pPr lvl="5">
              <a:buClr>
                <a:srgbClr val="000000"/>
              </a:buClr>
              <a:buSzPts val="1000"/>
              <a:buFont typeface="Arial"/>
              <a:buNone/>
              <a:defRPr/>
            </a:lvl6pPr>
            <a:lvl7pPr lvl="6">
              <a:buClr>
                <a:srgbClr val="000000"/>
              </a:buClr>
              <a:buSzPts val="1000"/>
              <a:buFont typeface="Arial"/>
              <a:buNone/>
              <a:defRPr/>
            </a:lvl7pPr>
            <a:lvl8pPr lvl="7">
              <a:buClr>
                <a:srgbClr val="000000"/>
              </a:buClr>
              <a:buSzPts val="1000"/>
              <a:buFont typeface="Arial"/>
              <a:buNone/>
              <a:defRPr/>
            </a:lvl8pPr>
            <a:lvl9pPr lvl="8">
              <a:buClr>
                <a:srgbClr val="000000"/>
              </a:buClr>
              <a:buSzPts val="10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limate Goals Large">
  <p:cSld name="CUSTOM_3_1">
    <p:spTree>
      <p:nvGrpSpPr>
        <p:cNvPr id="1" name="Shape 29"/>
        <p:cNvGrpSpPr/>
        <p:nvPr/>
      </p:nvGrpSpPr>
      <p:grpSpPr>
        <a:xfrm>
          <a:off x="0" y="0"/>
          <a:ext cx="0" cy="0"/>
          <a:chOff x="0" y="0"/>
          <a:chExt cx="0" cy="0"/>
        </a:xfrm>
      </p:grpSpPr>
      <p:sp>
        <p:nvSpPr>
          <p:cNvPr id="30" name="Google Shape;30;g3158314e49b_0_143"/>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1" name="Google Shape;31;g3158314e49b_0_143"/>
          <p:cNvSpPr/>
          <p:nvPr/>
        </p:nvSpPr>
        <p:spPr>
          <a:xfrm>
            <a:off x="465300" y="1637777"/>
            <a:ext cx="11261400" cy="4089600"/>
          </a:xfrm>
          <a:prstGeom prst="roundRect">
            <a:avLst>
              <a:gd name="adj" fmla="val 10703"/>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g3158314e49b_0_143"/>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3" name="Google Shape;33;g3158314e49b_0_143"/>
          <p:cNvSpPr txBox="1">
            <a:spLocks noGrp="1"/>
          </p:cNvSpPr>
          <p:nvPr>
            <p:ph type="body" idx="1"/>
          </p:nvPr>
        </p:nvSpPr>
        <p:spPr>
          <a:xfrm>
            <a:off x="1098125" y="1956925"/>
            <a:ext cx="10135500" cy="34290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0"/>
              </a:spcBef>
              <a:spcAft>
                <a:spcPts val="0"/>
              </a:spcAft>
              <a:buClr>
                <a:srgbClr val="000000"/>
              </a:buClr>
              <a:buSzPts val="2800"/>
              <a:buFont typeface="Calibri"/>
              <a:buChar char="●"/>
              <a:defRPr sz="2800" b="0" i="0" u="none" strike="noStrike" cap="none">
                <a:solidFill>
                  <a:srgbClr val="000000"/>
                </a:solidFill>
                <a:latin typeface="Calibri"/>
                <a:ea typeface="Calibri"/>
                <a:cs typeface="Calibri"/>
                <a:sym typeface="Calibri"/>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cxnSp>
        <p:nvCxnSpPr>
          <p:cNvPr id="34" name="Google Shape;34;g3158314e49b_0_143"/>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35" name="Google Shape;35;g3158314e49b_0_143"/>
          <p:cNvSpPr txBox="1"/>
          <p:nvPr/>
        </p:nvSpPr>
        <p:spPr>
          <a:xfrm>
            <a:off x="2071750" y="290875"/>
            <a:ext cx="5979000" cy="526500"/>
          </a:xfrm>
          <a:prstGeom prst="rect">
            <a:avLst/>
          </a:prstGeom>
          <a:noFill/>
          <a:ln>
            <a:noFill/>
          </a:ln>
        </p:spPr>
        <p:txBody>
          <a:bodyPr spcFirstLastPara="1" wrap="square" lIns="0" tIns="0" rIns="0" bIns="0" anchor="t" anchorCtr="0">
            <a:spAutoFit/>
          </a:bodyPr>
          <a:lstStyle/>
          <a:p>
            <a:pPr marL="4762" marR="0" lvl="0" indent="-4762" algn="l" rtl="0">
              <a:lnSpc>
                <a:spcPct val="90000"/>
              </a:lnSpc>
              <a:spcBef>
                <a:spcPts val="0"/>
              </a:spcBef>
              <a:spcAft>
                <a:spcPts val="0"/>
              </a:spcAft>
              <a:buClr>
                <a:schemeClr val="dk1"/>
              </a:buClr>
              <a:buSzPts val="1100"/>
              <a:buFont typeface="Arial"/>
              <a:buNone/>
            </a:pPr>
            <a:r>
              <a:rPr lang="en-US" sz="3800" b="1" i="0" u="none" strike="noStrike" cap="none">
                <a:solidFill>
                  <a:srgbClr val="0065A4"/>
                </a:solidFill>
                <a:latin typeface="Calibri"/>
                <a:ea typeface="Calibri"/>
                <a:cs typeface="Calibri"/>
                <a:sym typeface="Calibri"/>
              </a:rPr>
              <a:t>My Climate Goals</a:t>
            </a:r>
            <a:endParaRPr sz="3800" b="1" i="0" u="none" strike="noStrike" cap="none">
              <a:solidFill>
                <a:srgbClr val="0065A4"/>
              </a:solidFill>
              <a:latin typeface="Calibri"/>
              <a:ea typeface="Calibri"/>
              <a:cs typeface="Calibri"/>
              <a:sym typeface="Calibri"/>
            </a:endParaRPr>
          </a:p>
        </p:txBody>
      </p:sp>
      <p:pic>
        <p:nvPicPr>
          <p:cNvPr id="36" name="Google Shape;36;g3158314e49b_0_143"/>
          <p:cNvPicPr preferRelativeResize="0"/>
          <p:nvPr/>
        </p:nvPicPr>
        <p:blipFill rotWithShape="1">
          <a:blip r:embed="rId2">
            <a:alphaModFix/>
          </a:blip>
          <a:srcRect l="10378"/>
          <a:stretch/>
        </p:blipFill>
        <p:spPr>
          <a:xfrm>
            <a:off x="901888" y="214675"/>
            <a:ext cx="1009850" cy="910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ll Out Box">
  <p:cSld name="TITLE_ONLY_1_1">
    <p:spTree>
      <p:nvGrpSpPr>
        <p:cNvPr id="1" name="Shape 37"/>
        <p:cNvGrpSpPr/>
        <p:nvPr/>
      </p:nvGrpSpPr>
      <p:grpSpPr>
        <a:xfrm>
          <a:off x="0" y="0"/>
          <a:ext cx="0" cy="0"/>
          <a:chOff x="0" y="0"/>
          <a:chExt cx="0" cy="0"/>
        </a:xfrm>
      </p:grpSpPr>
      <p:sp>
        <p:nvSpPr>
          <p:cNvPr id="38" name="Google Shape;38;g3158314e49b_0_50"/>
          <p:cNvSpPr/>
          <p:nvPr/>
        </p:nvSpPr>
        <p:spPr>
          <a:xfrm>
            <a:off x="7444775" y="1520275"/>
            <a:ext cx="4230000" cy="4001100"/>
          </a:xfrm>
          <a:prstGeom prst="rect">
            <a:avLst/>
          </a:prstGeom>
          <a:solidFill>
            <a:srgbClr val="0065A4"/>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g3158314e49b_0_50"/>
          <p:cNvSpPr>
            <a:spLocks noGrp="1"/>
          </p:cNvSpPr>
          <p:nvPr>
            <p:ph type="pic" idx="2"/>
          </p:nvPr>
        </p:nvSpPr>
        <p:spPr>
          <a:xfrm>
            <a:off x="6648575" y="1085250"/>
            <a:ext cx="4606500" cy="4001100"/>
          </a:xfrm>
          <a:prstGeom prst="rect">
            <a:avLst/>
          </a:prstGeom>
          <a:noFill/>
          <a:ln>
            <a:noFill/>
          </a:ln>
        </p:spPr>
      </p:sp>
      <p:sp>
        <p:nvSpPr>
          <p:cNvPr id="40" name="Google Shape;40;g3158314e49b_0_50"/>
          <p:cNvSpPr txBox="1">
            <a:spLocks noGrp="1"/>
          </p:cNvSpPr>
          <p:nvPr>
            <p:ph type="sldNum" idx="12"/>
          </p:nvPr>
        </p:nvSpPr>
        <p:spPr>
          <a:xfrm>
            <a:off x="11330666" y="6251679"/>
            <a:ext cx="731700" cy="524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1" name="Google Shape;41;g3158314e49b_0_50"/>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g3158314e49b_0_50"/>
          <p:cNvSpPr txBox="1">
            <a:spLocks noGrp="1"/>
          </p:cNvSpPr>
          <p:nvPr>
            <p:ph type="sldNum" idx="3"/>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3" name="Google Shape;43;g3158314e49b_0_50"/>
          <p:cNvSpPr txBox="1">
            <a:spLocks noGrp="1"/>
          </p:cNvSpPr>
          <p:nvPr>
            <p:ph type="body" idx="1"/>
          </p:nvPr>
        </p:nvSpPr>
        <p:spPr>
          <a:xfrm>
            <a:off x="339375" y="2622000"/>
            <a:ext cx="5391300" cy="25830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0"/>
              </a:spcBef>
              <a:spcAft>
                <a:spcPts val="0"/>
              </a:spcAft>
              <a:buClr>
                <a:srgbClr val="000000"/>
              </a:buClr>
              <a:buSzPts val="2800"/>
              <a:buFont typeface="Calibri"/>
              <a:buChar char="●"/>
              <a:defRPr sz="2800" b="0" i="0" u="none" strike="noStrike" cap="none">
                <a:solidFill>
                  <a:srgbClr val="000000"/>
                </a:solidFill>
                <a:latin typeface="Calibri"/>
                <a:ea typeface="Calibri"/>
                <a:cs typeface="Calibri"/>
                <a:sym typeface="Calibri"/>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cxnSp>
        <p:nvCxnSpPr>
          <p:cNvPr id="44" name="Google Shape;44;g3158314e49b_0_50"/>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45" name="Google Shape;45;g3158314e49b_0_50"/>
          <p:cNvSpPr txBox="1">
            <a:spLocks noGrp="1"/>
          </p:cNvSpPr>
          <p:nvPr>
            <p:ph type="title"/>
          </p:nvPr>
        </p:nvSpPr>
        <p:spPr>
          <a:xfrm>
            <a:off x="339375" y="1891350"/>
            <a:ext cx="4995600" cy="524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65A4"/>
              </a:buClr>
              <a:buSzPts val="3800"/>
              <a:buFont typeface="Calibri"/>
              <a:buNone/>
              <a:defRPr sz="3800" b="1" i="0" u="none" strike="noStrike" cap="none">
                <a:solidFill>
                  <a:srgbClr val="0065A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ll Out Box 3">
  <p:cSld name="TITLE_ONLY_1_1_2">
    <p:spTree>
      <p:nvGrpSpPr>
        <p:cNvPr id="1" name="Shape 46"/>
        <p:cNvGrpSpPr/>
        <p:nvPr/>
      </p:nvGrpSpPr>
      <p:grpSpPr>
        <a:xfrm>
          <a:off x="0" y="0"/>
          <a:ext cx="0" cy="0"/>
          <a:chOff x="0" y="0"/>
          <a:chExt cx="0" cy="0"/>
        </a:xfrm>
      </p:grpSpPr>
      <p:sp>
        <p:nvSpPr>
          <p:cNvPr id="47" name="Google Shape;47;g3182354f080_0_30"/>
          <p:cNvSpPr/>
          <p:nvPr/>
        </p:nvSpPr>
        <p:spPr>
          <a:xfrm>
            <a:off x="7444775" y="1520275"/>
            <a:ext cx="4230000" cy="40011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g3182354f080_0_30"/>
          <p:cNvSpPr>
            <a:spLocks noGrp="1"/>
          </p:cNvSpPr>
          <p:nvPr>
            <p:ph type="pic" idx="2"/>
          </p:nvPr>
        </p:nvSpPr>
        <p:spPr>
          <a:xfrm>
            <a:off x="6648575" y="1085250"/>
            <a:ext cx="4606500" cy="4001100"/>
          </a:xfrm>
          <a:prstGeom prst="rect">
            <a:avLst/>
          </a:prstGeom>
          <a:noFill/>
          <a:ln>
            <a:noFill/>
          </a:ln>
        </p:spPr>
      </p:sp>
      <p:sp>
        <p:nvSpPr>
          <p:cNvPr id="49" name="Google Shape;49;g3182354f080_0_30"/>
          <p:cNvSpPr txBox="1">
            <a:spLocks noGrp="1"/>
          </p:cNvSpPr>
          <p:nvPr>
            <p:ph type="sldNum" idx="12"/>
          </p:nvPr>
        </p:nvSpPr>
        <p:spPr>
          <a:xfrm>
            <a:off x="11330666" y="6251679"/>
            <a:ext cx="731700" cy="524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50" name="Google Shape;50;g3182354f080_0_30"/>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g3182354f080_0_30"/>
          <p:cNvSpPr txBox="1">
            <a:spLocks noGrp="1"/>
          </p:cNvSpPr>
          <p:nvPr>
            <p:ph type="sldNum" idx="3"/>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g3182354f080_0_30"/>
          <p:cNvSpPr txBox="1">
            <a:spLocks noGrp="1"/>
          </p:cNvSpPr>
          <p:nvPr>
            <p:ph type="body" idx="1"/>
          </p:nvPr>
        </p:nvSpPr>
        <p:spPr>
          <a:xfrm>
            <a:off x="339375" y="2622000"/>
            <a:ext cx="5391300" cy="25830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0"/>
              </a:spcBef>
              <a:spcAft>
                <a:spcPts val="0"/>
              </a:spcAft>
              <a:buClr>
                <a:srgbClr val="000000"/>
              </a:buClr>
              <a:buSzPts val="2800"/>
              <a:buFont typeface="Calibri"/>
              <a:buChar char="●"/>
              <a:defRPr sz="2800" b="0" i="0" u="none" strike="noStrike" cap="none">
                <a:solidFill>
                  <a:srgbClr val="000000"/>
                </a:solidFill>
                <a:latin typeface="Calibri"/>
                <a:ea typeface="Calibri"/>
                <a:cs typeface="Calibri"/>
                <a:sym typeface="Calibri"/>
              </a:defRPr>
            </a:lvl1pPr>
            <a:lvl2pPr marL="914400" marR="0" lvl="1"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cxnSp>
        <p:nvCxnSpPr>
          <p:cNvPr id="53" name="Google Shape;53;g3182354f080_0_30"/>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54" name="Google Shape;54;g3182354f080_0_30"/>
          <p:cNvSpPr txBox="1">
            <a:spLocks noGrp="1"/>
          </p:cNvSpPr>
          <p:nvPr>
            <p:ph type="title"/>
          </p:nvPr>
        </p:nvSpPr>
        <p:spPr>
          <a:xfrm>
            <a:off x="339375" y="1891350"/>
            <a:ext cx="4995600" cy="524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65A4"/>
              </a:buClr>
              <a:buSzPts val="3800"/>
              <a:buFont typeface="Calibri"/>
              <a:buNone/>
              <a:defRPr sz="3800" b="1" i="0" u="none" strike="noStrike" cap="none">
                <a:solidFill>
                  <a:srgbClr val="0065A4"/>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ide Box">
  <p:cSld name="CUSTOM_2_1">
    <p:spTree>
      <p:nvGrpSpPr>
        <p:cNvPr id="1" name="Shape 55"/>
        <p:cNvGrpSpPr/>
        <p:nvPr/>
      </p:nvGrpSpPr>
      <p:grpSpPr>
        <a:xfrm>
          <a:off x="0" y="0"/>
          <a:ext cx="0" cy="0"/>
          <a:chOff x="0" y="0"/>
          <a:chExt cx="0" cy="0"/>
        </a:xfrm>
      </p:grpSpPr>
      <p:sp>
        <p:nvSpPr>
          <p:cNvPr id="56" name="Google Shape;56;g3158314e49b_0_111"/>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57" name="Google Shape;57;g3158314e49b_0_111"/>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58" name="Google Shape;58;g3158314e49b_0_111"/>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59" name="Google Shape;59;g3158314e49b_0_111"/>
          <p:cNvSpPr txBox="1">
            <a:spLocks noGrp="1"/>
          </p:cNvSpPr>
          <p:nvPr>
            <p:ph type="body" idx="1"/>
          </p:nvPr>
        </p:nvSpPr>
        <p:spPr>
          <a:xfrm>
            <a:off x="6645050" y="915100"/>
            <a:ext cx="4744500" cy="45054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0"/>
              </a:spcBef>
              <a:spcAft>
                <a:spcPts val="0"/>
              </a:spcAft>
              <a:buClr>
                <a:srgbClr val="000000"/>
              </a:buClr>
              <a:buSzPts val="2800"/>
              <a:buFont typeface="Calibri"/>
              <a:buChar char="●"/>
              <a:defRPr sz="2800" b="0" i="0" u="none" strike="noStrike" cap="none">
                <a:solidFill>
                  <a:srgbClr val="000000"/>
                </a:solidFill>
                <a:latin typeface="Calibri"/>
                <a:ea typeface="Calibri"/>
                <a:cs typeface="Calibri"/>
                <a:sym typeface="Calibri"/>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0" name="Google Shape;60;g3158314e49b_0_111"/>
          <p:cNvSpPr txBox="1">
            <a:spLocks noGrp="1"/>
          </p:cNvSpPr>
          <p:nvPr>
            <p:ph type="title"/>
          </p:nvPr>
        </p:nvSpPr>
        <p:spPr>
          <a:xfrm>
            <a:off x="239325" y="2998725"/>
            <a:ext cx="5054100" cy="598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65A4"/>
              </a:buClr>
              <a:buSzPts val="3800"/>
              <a:buFont typeface="Calibri"/>
              <a:buNone/>
              <a:defRPr sz="3800" b="1" i="0" u="none" strike="noStrike" cap="none">
                <a:solidFill>
                  <a:srgbClr val="0065A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arge Box">
  <p:cSld name="CUSTOM_3">
    <p:spTree>
      <p:nvGrpSpPr>
        <p:cNvPr id="1" name="Shape 61"/>
        <p:cNvGrpSpPr/>
        <p:nvPr/>
      </p:nvGrpSpPr>
      <p:grpSpPr>
        <a:xfrm>
          <a:off x="0" y="0"/>
          <a:ext cx="0" cy="0"/>
          <a:chOff x="0" y="0"/>
          <a:chExt cx="0" cy="0"/>
        </a:xfrm>
      </p:grpSpPr>
      <p:sp>
        <p:nvSpPr>
          <p:cNvPr id="62" name="Google Shape;62;g3158314e49b_0_124"/>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63" name="Google Shape;63;g3158314e49b_0_124"/>
          <p:cNvSpPr/>
          <p:nvPr/>
        </p:nvSpPr>
        <p:spPr>
          <a:xfrm>
            <a:off x="465300" y="1637777"/>
            <a:ext cx="11261400" cy="4089600"/>
          </a:xfrm>
          <a:prstGeom prst="roundRect">
            <a:avLst>
              <a:gd name="adj" fmla="val 10703"/>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g3158314e49b_0_124"/>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65" name="Google Shape;65;g3158314e49b_0_124"/>
          <p:cNvSpPr txBox="1">
            <a:spLocks noGrp="1"/>
          </p:cNvSpPr>
          <p:nvPr>
            <p:ph type="title"/>
          </p:nvPr>
        </p:nvSpPr>
        <p:spPr>
          <a:xfrm>
            <a:off x="1168525" y="158875"/>
            <a:ext cx="9939300" cy="774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65A4"/>
              </a:buClr>
              <a:buSzPts val="3800"/>
              <a:buFont typeface="Calibri"/>
              <a:buNone/>
              <a:defRPr sz="3800" b="1" i="0" u="none" strike="noStrike" cap="none">
                <a:solidFill>
                  <a:srgbClr val="0065A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6" name="Google Shape;66;g3158314e49b_0_124"/>
          <p:cNvSpPr txBox="1">
            <a:spLocks noGrp="1"/>
          </p:cNvSpPr>
          <p:nvPr>
            <p:ph type="body" idx="1"/>
          </p:nvPr>
        </p:nvSpPr>
        <p:spPr>
          <a:xfrm>
            <a:off x="1098125" y="1956925"/>
            <a:ext cx="10135500" cy="34290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0"/>
              </a:spcBef>
              <a:spcAft>
                <a:spcPts val="0"/>
              </a:spcAft>
              <a:buClr>
                <a:srgbClr val="000000"/>
              </a:buClr>
              <a:buSzPts val="2800"/>
              <a:buFont typeface="Calibri"/>
              <a:buChar char="●"/>
              <a:defRPr sz="2800" b="0" i="0" u="none" strike="noStrike" cap="none">
                <a:solidFill>
                  <a:srgbClr val="000000"/>
                </a:solidFill>
                <a:latin typeface="Calibri"/>
                <a:ea typeface="Calibri"/>
                <a:cs typeface="Calibri"/>
                <a:sym typeface="Calibri"/>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cxnSp>
        <p:nvCxnSpPr>
          <p:cNvPr id="67" name="Google Shape;67;g3158314e49b_0_124"/>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2">
  <p:cSld name="CUSTOM">
    <p:spTree>
      <p:nvGrpSpPr>
        <p:cNvPr id="1" name="Shape 68"/>
        <p:cNvGrpSpPr/>
        <p:nvPr/>
      </p:nvGrpSpPr>
      <p:grpSpPr>
        <a:xfrm>
          <a:off x="0" y="0"/>
          <a:ext cx="0" cy="0"/>
          <a:chOff x="0" y="0"/>
          <a:chExt cx="0" cy="0"/>
        </a:xfrm>
      </p:grpSpPr>
      <p:sp>
        <p:nvSpPr>
          <p:cNvPr id="69" name="Google Shape;69;g310c378f310_0_133"/>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70" name="Google Shape;70;g310c378f310_0_133"/>
          <p:cNvSpPr/>
          <p:nvPr/>
        </p:nvSpPr>
        <p:spPr>
          <a:xfrm>
            <a:off x="-7200" y="-46200"/>
            <a:ext cx="12206400" cy="695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1"/>
        <p:cNvGrpSpPr/>
        <p:nvPr/>
      </p:nvGrpSpPr>
      <p:grpSpPr>
        <a:xfrm>
          <a:off x="0" y="0"/>
          <a:ext cx="0" cy="0"/>
          <a:chOff x="0" y="0"/>
          <a:chExt cx="0" cy="0"/>
        </a:xfrm>
      </p:grpSpPr>
      <p:sp>
        <p:nvSpPr>
          <p:cNvPr id="72" name="Google Shape;72;p25"/>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marR="0" lvl="0" algn="ctr" rtl="0">
              <a:lnSpc>
                <a:spcPct val="90000"/>
              </a:lnSpc>
              <a:spcBef>
                <a:spcPts val="0"/>
              </a:spcBef>
              <a:spcAft>
                <a:spcPts val="0"/>
              </a:spcAft>
              <a:buClr>
                <a:srgbClr val="0B5394"/>
              </a:buClr>
              <a:buSzPts val="4800"/>
              <a:buFont typeface="Calibri"/>
              <a:buNone/>
              <a:defRPr sz="2800" b="1" i="0" u="none" strike="noStrike" cap="none">
                <a:solidFill>
                  <a:srgbClr val="0B539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3" name="Google Shape;73;p25"/>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FFFFF"/>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4" name="Google Shape;74;p25"/>
          <p:cNvSpPr txBox="1">
            <a:spLocks noGrp="1"/>
          </p:cNvSpPr>
          <p:nvPr>
            <p:ph type="body" idx="1"/>
          </p:nvPr>
        </p:nvSpPr>
        <p:spPr>
          <a:xfrm>
            <a:off x="304799" y="1194423"/>
            <a:ext cx="11582401" cy="1853841"/>
          </a:xfrm>
          <a:prstGeom prst="rect">
            <a:avLst/>
          </a:prstGeom>
          <a:noFill/>
          <a:ln>
            <a:noFill/>
          </a:ln>
        </p:spPr>
        <p:txBody>
          <a:bodyPr spcFirstLastPara="1" wrap="square" lIns="91425" tIns="0" rIns="91425" bIns="45700" anchor="t" anchorCtr="0">
            <a:spAutoFit/>
          </a:bodyPr>
          <a:lstStyle>
            <a:lvl1pPr marL="457200" marR="0" lvl="0" indent="-381000" algn="l" rtl="0">
              <a:lnSpc>
                <a:spcPct val="90000"/>
              </a:lnSpc>
              <a:spcBef>
                <a:spcPts val="1000"/>
              </a:spcBef>
              <a:spcAft>
                <a:spcPts val="0"/>
              </a:spcAft>
              <a:buClr>
                <a:srgbClr val="FF6000"/>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rgbClr val="FF6000"/>
              </a:buClr>
              <a:buSzPts val="2400"/>
              <a:buFont typeface="Arial"/>
              <a:buChar char="•"/>
              <a:defRPr sz="12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rgbClr val="FF6000"/>
              </a:buClr>
              <a:buSzPts val="2000"/>
              <a:buFont typeface="Arial"/>
              <a:buChar char="•"/>
              <a:defRPr sz="11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rgbClr val="FF6000"/>
              </a:buClr>
              <a:buSzPts val="2000"/>
              <a:buFont typeface="Arial"/>
              <a:buChar char="•"/>
              <a:defRPr sz="9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rgbClr val="FF6000"/>
              </a:buClr>
              <a:buSzPts val="2000"/>
              <a:buFont typeface="Arial"/>
              <a:buChar char="•"/>
              <a:defRPr sz="7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5" name="Google Shape;75;p25"/>
          <p:cNvCxnSpPr/>
          <p:nvPr/>
        </p:nvCxnSpPr>
        <p:spPr>
          <a:xfrm>
            <a:off x="304800" y="1008735"/>
            <a:ext cx="11582400" cy="0"/>
          </a:xfrm>
          <a:prstGeom prst="straightConnector1">
            <a:avLst/>
          </a:prstGeom>
          <a:noFill/>
          <a:ln w="12700" cap="flat" cmpd="sng">
            <a:solidFill>
              <a:srgbClr val="0B5394"/>
            </a:solidFill>
            <a:prstDash val="solid"/>
            <a:miter lim="800000"/>
            <a:headEnd type="none" w="sm" len="sm"/>
            <a:tailEnd type="none" w="sm" len="sm"/>
          </a:ln>
        </p:spPr>
      </p:cxnSp>
      <p:sp>
        <p:nvSpPr>
          <p:cNvPr id="76" name="Google Shape;76;p25"/>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3"/>
          <p:cNvPicPr preferRelativeResize="0"/>
          <p:nvPr/>
        </p:nvPicPr>
        <p:blipFill rotWithShape="1">
          <a:blip r:embed="rId31">
            <a:alphaModFix amt="5000"/>
          </a:blip>
          <a:srcRect/>
          <a:stretch/>
        </p:blipFill>
        <p:spPr>
          <a:xfrm>
            <a:off x="0" y="1441929"/>
            <a:ext cx="12192000" cy="4925567"/>
          </a:xfrm>
          <a:prstGeom prst="rect">
            <a:avLst/>
          </a:prstGeom>
          <a:noFill/>
          <a:ln>
            <a:noFill/>
          </a:ln>
        </p:spPr>
      </p:pic>
      <p:sp>
        <p:nvSpPr>
          <p:cNvPr id="11" name="Google Shape;11;p23"/>
          <p:cNvSpPr/>
          <p:nvPr/>
        </p:nvSpPr>
        <p:spPr>
          <a:xfrm>
            <a:off x="0" y="6360943"/>
            <a:ext cx="12192000" cy="457200"/>
          </a:xfrm>
          <a:prstGeom prst="rect">
            <a:avLst/>
          </a:prstGeom>
          <a:gradFill>
            <a:gsLst>
              <a:gs pos="0">
                <a:srgbClr val="0065A4"/>
              </a:gs>
              <a:gs pos="99000">
                <a:srgbClr val="7AC143"/>
              </a:gs>
              <a:gs pos="100000">
                <a:srgbClr val="7AC14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12;p23"/>
          <p:cNvSpPr/>
          <p:nvPr/>
        </p:nvSpPr>
        <p:spPr>
          <a:xfrm>
            <a:off x="0" y="6821549"/>
            <a:ext cx="12192000" cy="62816"/>
          </a:xfrm>
          <a:prstGeom prst="rect">
            <a:avLst/>
          </a:prstGeom>
          <a:solidFill>
            <a:srgbClr val="FFF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 name="Google Shape;13;p23"/>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4" name="Google Shape;14;p23"/>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1"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3"/>
          <p:cNvSpPr txBox="1"/>
          <p:nvPr/>
        </p:nvSpPr>
        <p:spPr>
          <a:xfrm>
            <a:off x="11097897" y="6423201"/>
            <a:ext cx="220344" cy="40545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16" name="Google Shape;16;p23"/>
          <p:cNvGrpSpPr/>
          <p:nvPr/>
        </p:nvGrpSpPr>
        <p:grpSpPr>
          <a:xfrm>
            <a:off x="96431" y="6450008"/>
            <a:ext cx="279069" cy="279069"/>
            <a:chOff x="5310558" y="5288061"/>
            <a:chExt cx="868602" cy="868602"/>
          </a:xfrm>
        </p:grpSpPr>
        <p:sp>
          <p:nvSpPr>
            <p:cNvPr id="17" name="Google Shape;17;p23"/>
            <p:cNvSpPr/>
            <p:nvPr/>
          </p:nvSpPr>
          <p:spPr>
            <a:xfrm>
              <a:off x="5310558" y="5288061"/>
              <a:ext cx="868602" cy="868602"/>
            </a:xfrm>
            <a:prstGeom prst="ellipse">
              <a:avLst/>
            </a:prstGeom>
            <a:solidFill>
              <a:schemeClr val="lt1"/>
            </a:solidFill>
            <a:ln w="38100" cap="flat" cmpd="sng">
              <a:solidFill>
                <a:srgbClr val="0065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23"/>
            <p:cNvSpPr/>
            <p:nvPr/>
          </p:nvSpPr>
          <p:spPr>
            <a:xfrm>
              <a:off x="5347230" y="5329980"/>
              <a:ext cx="795337" cy="795337"/>
            </a:xfrm>
            <a:prstGeom prst="ellipse">
              <a:avLst/>
            </a:prstGeom>
            <a:solidFill>
              <a:schemeClr val="lt1"/>
            </a:solidFill>
            <a:ln w="19050" cap="flat" cmpd="sng">
              <a:solidFill>
                <a:srgbClr val="FFF2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 name="Google Shape;19;p23" descr="Text&#10;&#10;Description automatically generated"/>
            <p:cNvPicPr preferRelativeResize="0"/>
            <p:nvPr/>
          </p:nvPicPr>
          <p:blipFill rotWithShape="1">
            <a:blip r:embed="rId32">
              <a:alphaModFix/>
            </a:blip>
            <a:srcRect r="71914"/>
            <a:stretch/>
          </p:blipFill>
          <p:spPr>
            <a:xfrm>
              <a:off x="5427440" y="5405419"/>
              <a:ext cx="599110" cy="647063"/>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4200">
          <p15:clr>
            <a:srgbClr val="F26B43"/>
          </p15:clr>
        </p15:guide>
        <p15:guide id="3" orient="horz" pos="4152">
          <p15:clr>
            <a:srgbClr val="F26B43"/>
          </p15:clr>
        </p15:guide>
        <p15:guide id="4" orient="horz" pos="648">
          <p15:clr>
            <a:srgbClr val="F26B43"/>
          </p15:clr>
        </p15:guide>
        <p15:guide id="5" pos="192">
          <p15:clr>
            <a:srgbClr val="F26B43"/>
          </p15:clr>
        </p15:guide>
        <p15:guide id="6" pos="7488">
          <p15:clr>
            <a:srgbClr val="F26B43"/>
          </p15:clr>
        </p15:guide>
        <p15:guide id="7" orient="horz" pos="936">
          <p15:clr>
            <a:srgbClr val="F26B43"/>
          </p15:clr>
        </p15:guide>
        <p15:guide id="8" orient="horz" pos="40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hyperlink" Target="https://creativecommons.org/licenses/by-nd/3.0/" TargetMode="External"/><Relationship Id="rId4" Type="http://schemas.openxmlformats.org/officeDocument/2006/relationships/hyperlink" Target="https://energynews.us/2023/03/27/after-five-years-of-bureaucratic-limbo-cape-cod-clean-energy-program-finally-comes-to-frui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
          <p:cNvSpPr/>
          <p:nvPr/>
        </p:nvSpPr>
        <p:spPr>
          <a:xfrm>
            <a:off x="0" y="6821549"/>
            <a:ext cx="12192000" cy="62816"/>
          </a:xfrm>
          <a:prstGeom prst="rect">
            <a:avLst/>
          </a:prstGeom>
          <a:solidFill>
            <a:srgbClr val="FFF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7" name="Google Shape;257;p1"/>
          <p:cNvSpPr txBox="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100" b="1" i="0" u="none" strike="noStrike" cap="none">
                <a:solidFill>
                  <a:srgbClr val="FFFFFF"/>
                </a:solidFill>
                <a:latin typeface="Calibri"/>
                <a:ea typeface="Calibri"/>
                <a:cs typeface="Calibri"/>
                <a:sym typeface="Calibri"/>
              </a:rPr>
              <a:t>Lesson 1. Understanding and Combating Climate Change</a:t>
            </a:r>
            <a:endParaRPr sz="1100" b="1" i="0" u="none" strike="noStrike" cap="none">
              <a:solidFill>
                <a:srgbClr val="FFFFFF"/>
              </a:solidFill>
              <a:latin typeface="Calibri"/>
              <a:ea typeface="Calibri"/>
              <a:cs typeface="Calibri"/>
              <a:sym typeface="Calibri"/>
            </a:endParaRPr>
          </a:p>
        </p:txBody>
      </p:sp>
      <p:sp>
        <p:nvSpPr>
          <p:cNvPr id="258" name="Google Shape;258;p1"/>
          <p:cNvSpPr txBox="1"/>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100" b="1" i="0" u="none" strike="noStrike" cap="none">
                <a:solidFill>
                  <a:srgbClr val="FFFFFF"/>
                </a:solidFill>
                <a:latin typeface="Calibri"/>
                <a:ea typeface="Calibri"/>
                <a:cs typeface="Calibri"/>
                <a:sym typeface="Calibri"/>
              </a:rPr>
              <a:t>1</a:t>
            </a:fld>
            <a:endParaRPr sz="1100" b="1" i="0" u="none" strike="noStrike" cap="none">
              <a:solidFill>
                <a:srgbClr val="FFFFFF"/>
              </a:solidFill>
              <a:latin typeface="Calibri"/>
              <a:ea typeface="Calibri"/>
              <a:cs typeface="Calibri"/>
              <a:sym typeface="Calibri"/>
            </a:endParaRPr>
          </a:p>
        </p:txBody>
      </p:sp>
      <p:sp>
        <p:nvSpPr>
          <p:cNvPr id="259" name="Google Shape;259;p1"/>
          <p:cNvSpPr txBox="1"/>
          <p:nvPr/>
        </p:nvSpPr>
        <p:spPr>
          <a:xfrm>
            <a:off x="11097897" y="6423201"/>
            <a:ext cx="220344" cy="40545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260" name="Google Shape;260;p1"/>
          <p:cNvPicPr preferRelativeResize="0"/>
          <p:nvPr/>
        </p:nvPicPr>
        <p:blipFill rotWithShape="1">
          <a:blip r:embed="rId3">
            <a:alphaModFix/>
          </a:blip>
          <a:srcRect l="2579" t="3091" r="2570"/>
          <a:stretch/>
        </p:blipFill>
        <p:spPr>
          <a:xfrm>
            <a:off x="0" y="-112400"/>
            <a:ext cx="12192000" cy="6996775"/>
          </a:xfrm>
          <a:prstGeom prst="rect">
            <a:avLst/>
          </a:prstGeom>
          <a:noFill/>
          <a:ln>
            <a:noFill/>
          </a:ln>
        </p:spPr>
      </p:pic>
      <p:sp>
        <p:nvSpPr>
          <p:cNvPr id="261" name="Google Shape;261;p1"/>
          <p:cNvSpPr/>
          <p:nvPr/>
        </p:nvSpPr>
        <p:spPr>
          <a:xfrm>
            <a:off x="-6375" y="1544050"/>
            <a:ext cx="12192000" cy="5340300"/>
          </a:xfrm>
          <a:prstGeom prst="rect">
            <a:avLst/>
          </a:prstGeom>
          <a:gradFill>
            <a:gsLst>
              <a:gs pos="0">
                <a:srgbClr val="EDF8FF">
                  <a:alpha val="0"/>
                </a:srgbClr>
              </a:gs>
              <a:gs pos="88000">
                <a:srgbClr val="002060"/>
              </a:gs>
              <a:gs pos="100000">
                <a:srgbClr val="002060"/>
              </a:gs>
            </a:gsLst>
            <a:lin ang="54007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2" name="Google Shape;262;p1"/>
          <p:cNvSpPr txBox="1"/>
          <p:nvPr/>
        </p:nvSpPr>
        <p:spPr>
          <a:xfrm>
            <a:off x="304793" y="4568254"/>
            <a:ext cx="11582400" cy="393900"/>
          </a:xfrm>
          <a:prstGeom prst="rect">
            <a:avLst/>
          </a:prstGeom>
          <a:noFill/>
          <a:ln>
            <a:noFill/>
          </a:ln>
          <a:effectLst>
            <a:outerShdw blurRad="50800" dist="50800" dir="2700000" algn="ctr" rotWithShape="0">
              <a:srgbClr val="000000">
                <a:alpha val="48235"/>
              </a:srgbClr>
            </a:outerShdw>
          </a:effectLst>
        </p:spPr>
        <p:txBody>
          <a:bodyPr spcFirstLastPara="1" wrap="square" lIns="0" tIns="0" rIns="0" bIns="0" anchor="t" anchorCtr="0">
            <a:spAutoFit/>
          </a:bodyPr>
          <a:lstStyle/>
          <a:p>
            <a:pPr marL="0" marR="0" lvl="0" indent="0" algn="ctr" rtl="0">
              <a:lnSpc>
                <a:spcPct val="80000"/>
              </a:lnSpc>
              <a:spcBef>
                <a:spcPts val="0"/>
              </a:spcBef>
              <a:spcAft>
                <a:spcPts val="0"/>
              </a:spcAft>
              <a:buClr>
                <a:srgbClr val="000000"/>
              </a:buClr>
              <a:buSzPts val="3200"/>
              <a:buFont typeface="Arial"/>
              <a:buNone/>
            </a:pPr>
            <a:r>
              <a:rPr lang="en-US" sz="3200" b="1">
                <a:solidFill>
                  <a:srgbClr val="FFFFFF"/>
                </a:solidFill>
                <a:latin typeface="Calibri"/>
                <a:ea typeface="Calibri"/>
                <a:cs typeface="Calibri"/>
                <a:sym typeface="Calibri"/>
              </a:rPr>
              <a:t>Massachusetts Climate Careers: Powering the Future</a:t>
            </a:r>
            <a:endParaRPr sz="6000" b="1" i="0" u="none" strike="noStrike" cap="none">
              <a:solidFill>
                <a:srgbClr val="0065A4"/>
              </a:solidFill>
              <a:latin typeface="Calibri"/>
              <a:ea typeface="Calibri"/>
              <a:cs typeface="Calibri"/>
              <a:sym typeface="Calibri"/>
            </a:endParaRPr>
          </a:p>
        </p:txBody>
      </p:sp>
      <p:sp>
        <p:nvSpPr>
          <p:cNvPr id="263" name="Google Shape;263;p1"/>
          <p:cNvSpPr txBox="1"/>
          <p:nvPr/>
        </p:nvSpPr>
        <p:spPr>
          <a:xfrm>
            <a:off x="230775" y="5176475"/>
            <a:ext cx="11717700" cy="627864"/>
          </a:xfrm>
          <a:prstGeom prst="rect">
            <a:avLst/>
          </a:prstGeom>
          <a:noFill/>
          <a:ln>
            <a:noFill/>
          </a:ln>
          <a:effectLst>
            <a:outerShdw blurRad="50800" dist="50800" dir="2700000" algn="ctr" rotWithShape="0">
              <a:srgbClr val="000000">
                <a:alpha val="48235"/>
              </a:srgbClr>
            </a:outerShdw>
          </a:effectLst>
        </p:spPr>
        <p:txBody>
          <a:bodyPr spcFirstLastPara="1" wrap="square" lIns="0" tIns="0" rIns="0" bIns="0" anchor="t" anchorCtr="0">
            <a:spAutoFit/>
          </a:bodyPr>
          <a:lstStyle/>
          <a:p>
            <a:pPr marL="457200" marR="0" lvl="0" indent="-228600" algn="ctr" rtl="0">
              <a:lnSpc>
                <a:spcPct val="85000"/>
              </a:lnSpc>
              <a:spcBef>
                <a:spcPts val="0"/>
              </a:spcBef>
              <a:spcAft>
                <a:spcPts val="0"/>
              </a:spcAft>
              <a:buClr>
                <a:srgbClr val="000000"/>
              </a:buClr>
              <a:buSzPts val="4800"/>
              <a:buFont typeface="Arial"/>
              <a:buNone/>
            </a:pPr>
            <a:r>
              <a:rPr lang="en-US" sz="4800" b="1" i="0" u="none" strike="noStrike" cap="none">
                <a:solidFill>
                  <a:srgbClr val="93C47D"/>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My Future in Clean Energy and Climate Tech</a:t>
            </a:r>
            <a:endParaRPr sz="4800" b="1" i="0" u="none" strike="noStrike" cap="none">
              <a:solidFill>
                <a:srgbClr val="93C47D"/>
              </a:solidFill>
              <a:latin typeface="Calibri"/>
              <a:ea typeface="Calibri"/>
              <a:cs typeface="Calibri"/>
              <a:sym typeface="Calibri"/>
            </a:endParaRPr>
          </a:p>
        </p:txBody>
      </p:sp>
      <p:sp>
        <p:nvSpPr>
          <p:cNvPr id="264" name="Google Shape;264;p1"/>
          <p:cNvSpPr/>
          <p:nvPr/>
        </p:nvSpPr>
        <p:spPr>
          <a:xfrm rot="10800000">
            <a:off x="-21450" y="-179250"/>
            <a:ext cx="12234900" cy="2811900"/>
          </a:xfrm>
          <a:prstGeom prst="rect">
            <a:avLst/>
          </a:prstGeom>
          <a:gradFill>
            <a:gsLst>
              <a:gs pos="0">
                <a:srgbClr val="EDF8FF">
                  <a:alpha val="0"/>
                </a:srgbClr>
              </a:gs>
              <a:gs pos="65000">
                <a:srgbClr val="FFFFFF"/>
              </a:gs>
              <a:gs pos="100000">
                <a:srgbClr val="FFFFFF"/>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5" name="Google Shape;265;p1"/>
          <p:cNvSpPr/>
          <p:nvPr/>
        </p:nvSpPr>
        <p:spPr>
          <a:xfrm rot="10800000">
            <a:off x="-27825" y="-179050"/>
            <a:ext cx="12234900" cy="3159600"/>
          </a:xfrm>
          <a:prstGeom prst="rect">
            <a:avLst/>
          </a:prstGeom>
          <a:gradFill>
            <a:gsLst>
              <a:gs pos="0">
                <a:srgbClr val="EDF8FF">
                  <a:alpha val="0"/>
                </a:srgbClr>
              </a:gs>
              <a:gs pos="65000">
                <a:srgbClr val="FFFFFF"/>
              </a:gs>
              <a:gs pos="100000">
                <a:srgbClr val="FFFFFF"/>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66" name="Google Shape;266;p1"/>
          <p:cNvPicPr preferRelativeResize="0"/>
          <p:nvPr/>
        </p:nvPicPr>
        <p:blipFill rotWithShape="1">
          <a:blip r:embed="rId4">
            <a:alphaModFix/>
          </a:blip>
          <a:srcRect/>
          <a:stretch/>
        </p:blipFill>
        <p:spPr>
          <a:xfrm>
            <a:off x="230783" y="337452"/>
            <a:ext cx="3979875" cy="120660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310bd32f27a_0_222"/>
          <p:cNvSpPr/>
          <p:nvPr/>
        </p:nvSpPr>
        <p:spPr>
          <a:xfrm>
            <a:off x="0" y="2148950"/>
            <a:ext cx="5812800" cy="14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8" name="Google Shape;368;g310bd32f27a_0_222"/>
          <p:cNvPicPr preferRelativeResize="0"/>
          <p:nvPr/>
        </p:nvPicPr>
        <p:blipFill rotWithShape="1">
          <a:blip r:embed="rId3">
            <a:alphaModFix amt="5000"/>
          </a:blip>
          <a:srcRect l="1293" r="5666"/>
          <a:stretch/>
        </p:blipFill>
        <p:spPr>
          <a:xfrm>
            <a:off x="0" y="1563750"/>
            <a:ext cx="12192001" cy="5294251"/>
          </a:xfrm>
          <a:prstGeom prst="rect">
            <a:avLst/>
          </a:prstGeom>
          <a:noFill/>
          <a:ln>
            <a:noFill/>
          </a:ln>
        </p:spPr>
      </p:pic>
      <p:sp>
        <p:nvSpPr>
          <p:cNvPr id="369" name="Google Shape;369;g310bd32f27a_0_222"/>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200"/>
              <a:t>10</a:t>
            </a:fld>
            <a:endParaRPr sz="1200"/>
          </a:p>
        </p:txBody>
      </p:sp>
      <p:cxnSp>
        <p:nvCxnSpPr>
          <p:cNvPr id="370" name="Google Shape;370;g310bd32f27a_0_222"/>
          <p:cNvCxnSpPr/>
          <p:nvPr/>
        </p:nvCxnSpPr>
        <p:spPr>
          <a:xfrm rot="10800000" flipH="1">
            <a:off x="0" y="31263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371" name="Google Shape;371;g310bd32f27a_0_222"/>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372" name="Google Shape;372;g310bd32f27a_0_222"/>
          <p:cNvSpPr txBox="1"/>
          <p:nvPr/>
        </p:nvSpPr>
        <p:spPr>
          <a:xfrm>
            <a:off x="6471975" y="2961144"/>
            <a:ext cx="5054100" cy="1173000"/>
          </a:xfrm>
          <a:prstGeom prst="rect">
            <a:avLst/>
          </a:prstGeom>
          <a:noFill/>
          <a:ln>
            <a:noFill/>
          </a:ln>
        </p:spPr>
        <p:txBody>
          <a:bodyPr spcFirstLastPara="1" wrap="square" lIns="91425" tIns="45700" rIns="91425" bIns="45700" anchor="t" anchorCtr="0">
            <a:spAutoFit/>
          </a:bodyPr>
          <a:lstStyle/>
          <a:p>
            <a:pPr marL="63500" marR="0" lvl="0" indent="0" algn="l" rtl="0">
              <a:lnSpc>
                <a:spcPct val="90000"/>
              </a:lnSpc>
              <a:spcBef>
                <a:spcPts val="2200"/>
              </a:spcBef>
              <a:spcAft>
                <a:spcPts val="0"/>
              </a:spcAft>
              <a:buNone/>
            </a:pPr>
            <a:r>
              <a:rPr lang="en-US" sz="2600" b="0" i="0" u="none" strike="noStrike" cap="none">
                <a:solidFill>
                  <a:schemeClr val="dk1"/>
                </a:solidFill>
                <a:latin typeface="Calibri"/>
                <a:ea typeface="Calibri"/>
                <a:cs typeface="Calibri"/>
                <a:sym typeface="Calibri"/>
              </a:rPr>
              <a:t>What is one word that describes how you feel about your future in climate solutions?</a:t>
            </a:r>
            <a:endParaRPr sz="2600" b="0" i="0" u="none" strike="noStrike" cap="none">
              <a:solidFill>
                <a:schemeClr val="dk1"/>
              </a:solidFill>
              <a:latin typeface="Calibri"/>
              <a:ea typeface="Calibri"/>
              <a:cs typeface="Calibri"/>
              <a:sym typeface="Calibri"/>
            </a:endParaRPr>
          </a:p>
        </p:txBody>
      </p:sp>
      <p:sp>
        <p:nvSpPr>
          <p:cNvPr id="373" name="Google Shape;373;g310bd32f27a_0_222"/>
          <p:cNvSpPr txBox="1"/>
          <p:nvPr/>
        </p:nvSpPr>
        <p:spPr>
          <a:xfrm>
            <a:off x="6471975" y="2119500"/>
            <a:ext cx="5126700" cy="4803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B050"/>
              </a:buClr>
              <a:buSzPts val="2600"/>
              <a:buFont typeface="Calibri"/>
              <a:buNone/>
            </a:pPr>
            <a:r>
              <a:rPr lang="en-US" sz="2800" b="1" i="0" u="none" strike="noStrike" cap="none">
                <a:solidFill>
                  <a:schemeClr val="dk1"/>
                </a:solidFill>
                <a:latin typeface="Calibri"/>
                <a:ea typeface="Calibri"/>
                <a:cs typeface="Calibri"/>
                <a:sym typeface="Calibri"/>
              </a:rPr>
              <a:t>Before You Go</a:t>
            </a:r>
            <a:endParaRPr sz="2600" b="1" i="0" u="none" strike="noStrike" cap="none">
              <a:solidFill>
                <a:schemeClr val="dk1"/>
              </a:solidFill>
              <a:latin typeface="Calibri"/>
              <a:ea typeface="Calibri"/>
              <a:cs typeface="Calibri"/>
              <a:sym typeface="Calibri"/>
            </a:endParaRPr>
          </a:p>
        </p:txBody>
      </p:sp>
      <p:sp>
        <p:nvSpPr>
          <p:cNvPr id="374" name="Google Shape;374;g310bd32f27a_0_222"/>
          <p:cNvSpPr txBox="1"/>
          <p:nvPr/>
        </p:nvSpPr>
        <p:spPr>
          <a:xfrm>
            <a:off x="1719450" y="2448000"/>
            <a:ext cx="39096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rgbClr val="000000"/>
              </a:buClr>
              <a:buSzPts val="1100"/>
              <a:buFont typeface="Arial"/>
              <a:buNone/>
            </a:pPr>
            <a:r>
              <a:rPr lang="en-US" sz="3800" b="1">
                <a:solidFill>
                  <a:srgbClr val="0065A4"/>
                </a:solidFill>
                <a:latin typeface="Calibri"/>
                <a:ea typeface="Calibri"/>
                <a:cs typeface="Calibri"/>
                <a:sym typeface="Calibri"/>
              </a:rPr>
              <a:t>Closing Activity</a:t>
            </a:r>
            <a:endParaRPr sz="3800" b="1">
              <a:solidFill>
                <a:srgbClr val="0065A4"/>
              </a:solidFill>
              <a:latin typeface="Calibri"/>
              <a:ea typeface="Calibri"/>
              <a:cs typeface="Calibri"/>
              <a:sym typeface="Calibri"/>
            </a:endParaRPr>
          </a:p>
        </p:txBody>
      </p:sp>
      <p:pic>
        <p:nvPicPr>
          <p:cNvPr id="375" name="Google Shape;375;g310bd32f27a_0_222"/>
          <p:cNvPicPr preferRelativeResize="0"/>
          <p:nvPr/>
        </p:nvPicPr>
        <p:blipFill rotWithShape="1">
          <a:blip r:embed="rId4">
            <a:alphaModFix/>
          </a:blip>
          <a:srcRect l="10378"/>
          <a:stretch/>
        </p:blipFill>
        <p:spPr>
          <a:xfrm>
            <a:off x="460875" y="2287950"/>
            <a:ext cx="1009850" cy="910500"/>
          </a:xfrm>
          <a:prstGeom prst="rect">
            <a:avLst/>
          </a:prstGeom>
          <a:noFill/>
          <a:ln>
            <a:noFill/>
          </a:ln>
        </p:spPr>
      </p:pic>
      <p:sp>
        <p:nvSpPr>
          <p:cNvPr id="376" name="Google Shape;376;g310bd32f27a_0_222"/>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18. My Future in Clean Energy and Climate Tech</a:t>
            </a:r>
            <a:endParaRPr sz="1200" b="1" i="0" u="none" strike="noStrike" cap="none">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g310bd32f27a_0_176"/>
          <p:cNvSpPr/>
          <p:nvPr/>
        </p:nvSpPr>
        <p:spPr>
          <a:xfrm>
            <a:off x="1304200" y="1640450"/>
            <a:ext cx="4230000" cy="40011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g310bd32f27a_0_176"/>
          <p:cNvSpPr/>
          <p:nvPr/>
        </p:nvSpPr>
        <p:spPr>
          <a:xfrm>
            <a:off x="103200" y="4873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g310bd32f27a_0_176"/>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11</a:t>
            </a:fld>
            <a:endParaRPr/>
          </a:p>
        </p:txBody>
      </p:sp>
      <p:sp>
        <p:nvSpPr>
          <p:cNvPr id="385" name="Google Shape;385;g310bd32f27a_0_176"/>
          <p:cNvSpPr txBox="1"/>
          <p:nvPr/>
        </p:nvSpPr>
        <p:spPr>
          <a:xfrm>
            <a:off x="11391900" y="6591300"/>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6" name="Google Shape;386;g310bd32f27a_0_176"/>
          <p:cNvSpPr txBox="1"/>
          <p:nvPr/>
        </p:nvSpPr>
        <p:spPr>
          <a:xfrm>
            <a:off x="6254631" y="528050"/>
            <a:ext cx="4149600" cy="498600"/>
          </a:xfrm>
          <a:prstGeom prst="rect">
            <a:avLst/>
          </a:prstGeom>
          <a:noFill/>
          <a:ln>
            <a:noFill/>
          </a:ln>
        </p:spPr>
        <p:txBody>
          <a:bodyPr spcFirstLastPara="1" wrap="square" lIns="0" tIns="0" rIns="0" bIns="0" anchor="t" anchorCtr="0">
            <a:spAutoFit/>
          </a:bodyPr>
          <a:lstStyle/>
          <a:p>
            <a:pPr marL="4762" marR="0" lvl="0" indent="-4762" algn="l" rtl="0">
              <a:lnSpc>
                <a:spcPct val="90000"/>
              </a:lnSpc>
              <a:spcBef>
                <a:spcPts val="0"/>
              </a:spcBef>
              <a:spcAft>
                <a:spcPts val="0"/>
              </a:spcAft>
              <a:buClr>
                <a:schemeClr val="dk2"/>
              </a:buClr>
              <a:buSzPts val="4800"/>
              <a:buFont typeface="Calibri"/>
              <a:buNone/>
            </a:pPr>
            <a:r>
              <a:rPr lang="en-US" sz="3600" b="1" i="0" u="none" strike="noStrike" cap="none">
                <a:solidFill>
                  <a:schemeClr val="dk2"/>
                </a:solidFill>
                <a:latin typeface="Calibri"/>
                <a:ea typeface="Calibri"/>
                <a:cs typeface="Calibri"/>
                <a:sym typeface="Calibri"/>
              </a:rPr>
              <a:t>Key Points</a:t>
            </a:r>
            <a:endParaRPr sz="3600" b="1" i="0" u="none" strike="noStrike" cap="none">
              <a:solidFill>
                <a:srgbClr val="0065A4"/>
              </a:solidFill>
              <a:latin typeface="Calibri"/>
              <a:ea typeface="Calibri"/>
              <a:cs typeface="Calibri"/>
              <a:sym typeface="Calibri"/>
            </a:endParaRPr>
          </a:p>
        </p:txBody>
      </p:sp>
      <p:cxnSp>
        <p:nvCxnSpPr>
          <p:cNvPr id="387" name="Google Shape;387;g310bd32f27a_0_176"/>
          <p:cNvCxnSpPr/>
          <p:nvPr/>
        </p:nvCxnSpPr>
        <p:spPr>
          <a:xfrm>
            <a:off x="6096000" y="1194750"/>
            <a:ext cx="6125700" cy="11700"/>
          </a:xfrm>
          <a:prstGeom prst="straightConnector1">
            <a:avLst/>
          </a:prstGeom>
          <a:noFill/>
          <a:ln w="19050" cap="flat" cmpd="sng">
            <a:solidFill>
              <a:srgbClr val="0065A4"/>
            </a:solidFill>
            <a:prstDash val="solid"/>
            <a:miter lim="800000"/>
            <a:headEnd type="none" w="sm" len="sm"/>
            <a:tailEnd type="none" w="sm" len="sm"/>
          </a:ln>
        </p:spPr>
      </p:cxnSp>
      <p:pic>
        <p:nvPicPr>
          <p:cNvPr id="388" name="Google Shape;388;g310bd32f27a_0_176" descr="A person wearing a hard hat and gloves giving a thumbs up&#10;&#10;Description automatically generated"/>
          <p:cNvPicPr preferRelativeResize="0"/>
          <p:nvPr/>
        </p:nvPicPr>
        <p:blipFill rotWithShape="1">
          <a:blip r:embed="rId3">
            <a:alphaModFix/>
          </a:blip>
          <a:srcRect r="23488"/>
          <a:stretch/>
        </p:blipFill>
        <p:spPr>
          <a:xfrm>
            <a:off x="529550" y="1216450"/>
            <a:ext cx="4572000" cy="3983702"/>
          </a:xfrm>
          <a:prstGeom prst="rect">
            <a:avLst/>
          </a:prstGeom>
          <a:noFill/>
          <a:ln>
            <a:noFill/>
          </a:ln>
        </p:spPr>
      </p:pic>
      <p:sp>
        <p:nvSpPr>
          <p:cNvPr id="389" name="Google Shape;389;g310bd32f27a_0_176"/>
          <p:cNvSpPr txBox="1"/>
          <p:nvPr/>
        </p:nvSpPr>
        <p:spPr>
          <a:xfrm>
            <a:off x="6096000" y="1374550"/>
            <a:ext cx="5737200" cy="4303500"/>
          </a:xfrm>
          <a:prstGeom prst="rect">
            <a:avLst/>
          </a:prstGeom>
          <a:noFill/>
          <a:ln>
            <a:noFill/>
          </a:ln>
        </p:spPr>
        <p:txBody>
          <a:bodyPr spcFirstLastPara="1" wrap="square" lIns="83800" tIns="83800" rIns="83800" bIns="83800" anchor="t" anchorCtr="0">
            <a:noAutofit/>
          </a:bodyPr>
          <a:lstStyle/>
          <a:p>
            <a:pPr marL="457200" marR="0" lvl="0" indent="-342900" algn="l" rtl="0">
              <a:lnSpc>
                <a:spcPct val="115000"/>
              </a:lnSpc>
              <a:spcBef>
                <a:spcPts val="2200"/>
              </a:spcBef>
              <a:spcAft>
                <a:spcPts val="0"/>
              </a:spcAft>
              <a:buClr>
                <a:schemeClr val="dk1"/>
              </a:buClr>
              <a:buSzPts val="1800"/>
              <a:buFont typeface="Calibri"/>
              <a:buChar char="●"/>
            </a:pPr>
            <a:r>
              <a:rPr lang="en-US" sz="2400" b="0" i="0" u="none" strike="noStrike" cap="none" dirty="0">
                <a:solidFill>
                  <a:schemeClr val="dk1"/>
                </a:solidFill>
                <a:latin typeface="Calibri"/>
                <a:ea typeface="Calibri"/>
                <a:cs typeface="Calibri"/>
                <a:sym typeface="Calibri"/>
              </a:rPr>
              <a:t>Your strengths, interests, and motivations can help you find a fulfilling and climate-critical role in the clean energy sector.</a:t>
            </a:r>
            <a:endParaRPr sz="2400" dirty="0"/>
          </a:p>
          <a:p>
            <a:pPr marL="457200" marR="0" lvl="0" indent="-342900" algn="l" rtl="0">
              <a:lnSpc>
                <a:spcPct val="115000"/>
              </a:lnSpc>
              <a:spcBef>
                <a:spcPts val="2200"/>
              </a:spcBef>
              <a:spcAft>
                <a:spcPts val="0"/>
              </a:spcAft>
              <a:buClr>
                <a:schemeClr val="dk1"/>
              </a:buClr>
              <a:buSzPts val="1800"/>
              <a:buFont typeface="Calibri"/>
              <a:buChar char="●"/>
            </a:pPr>
            <a:r>
              <a:rPr lang="en-US" sz="2400" b="0" i="0" u="none" strike="noStrike" cap="none" dirty="0">
                <a:solidFill>
                  <a:schemeClr val="dk1"/>
                </a:solidFill>
                <a:latin typeface="Calibri"/>
                <a:ea typeface="Calibri"/>
                <a:cs typeface="Calibri"/>
                <a:sym typeface="Calibri"/>
              </a:rPr>
              <a:t>Roles of all types, with all levels of training and expertise, contribute to creating a sustainable future.</a:t>
            </a:r>
            <a:endParaRPr sz="2400" dirty="0"/>
          </a:p>
          <a:p>
            <a:pPr marL="457200" marR="0" lvl="0" indent="-342900" algn="l" rtl="0">
              <a:lnSpc>
                <a:spcPct val="115000"/>
              </a:lnSpc>
              <a:spcBef>
                <a:spcPts val="2200"/>
              </a:spcBef>
              <a:spcAft>
                <a:spcPts val="0"/>
              </a:spcAft>
              <a:buClr>
                <a:schemeClr val="dk1"/>
              </a:buClr>
              <a:buSzPts val="1800"/>
              <a:buFont typeface="Calibri"/>
              <a:buChar char="●"/>
            </a:pPr>
            <a:r>
              <a:rPr lang="en-US" sz="2400" b="0" i="0" u="none" strike="noStrike" cap="none" dirty="0">
                <a:solidFill>
                  <a:schemeClr val="dk1"/>
                </a:solidFill>
                <a:latin typeface="Calibri"/>
                <a:ea typeface="Calibri"/>
                <a:cs typeface="Calibri"/>
                <a:sym typeface="Calibri"/>
              </a:rPr>
              <a:t>Progress toward any career is made through individual steps.</a:t>
            </a:r>
            <a:endParaRPr sz="2400" b="0" i="0" u="none" strike="noStrike" cap="none" dirty="0">
              <a:solidFill>
                <a:srgbClr val="000000"/>
              </a:solidFill>
              <a:latin typeface="Calibri"/>
              <a:ea typeface="Calibri"/>
              <a:cs typeface="Calibri"/>
              <a:sym typeface="Calibri"/>
            </a:endParaRPr>
          </a:p>
        </p:txBody>
      </p:sp>
      <p:sp>
        <p:nvSpPr>
          <p:cNvPr id="390" name="Google Shape;390;g310bd32f27a_0_176"/>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18. My Future in Clean Energy and Climate Tech</a:t>
            </a:r>
            <a:endParaRPr sz="12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g3012feabbbf_0_0"/>
          <p:cNvPicPr preferRelativeResize="0"/>
          <p:nvPr/>
        </p:nvPicPr>
        <p:blipFill rotWithShape="1">
          <a:blip r:embed="rId3">
            <a:alphaModFix/>
          </a:blip>
          <a:srcRect l="2576" r="2575"/>
          <a:stretch/>
        </p:blipFill>
        <p:spPr>
          <a:xfrm>
            <a:off x="0" y="-335399"/>
            <a:ext cx="12191999" cy="7219775"/>
          </a:xfrm>
          <a:prstGeom prst="rect">
            <a:avLst/>
          </a:prstGeom>
          <a:noFill/>
          <a:ln>
            <a:noFill/>
          </a:ln>
        </p:spPr>
      </p:pic>
      <p:sp>
        <p:nvSpPr>
          <p:cNvPr id="397" name="Google Shape;397;g3012feabbbf_0_0"/>
          <p:cNvSpPr/>
          <p:nvPr/>
        </p:nvSpPr>
        <p:spPr>
          <a:xfrm>
            <a:off x="-6375" y="1544050"/>
            <a:ext cx="12192000" cy="5340300"/>
          </a:xfrm>
          <a:prstGeom prst="rect">
            <a:avLst/>
          </a:prstGeom>
          <a:gradFill>
            <a:gsLst>
              <a:gs pos="0">
                <a:srgbClr val="EDF8FF">
                  <a:alpha val="0"/>
                </a:srgbClr>
              </a:gs>
              <a:gs pos="88000">
                <a:srgbClr val="002060"/>
              </a:gs>
              <a:gs pos="100000">
                <a:srgbClr val="002060"/>
              </a:gs>
            </a:gsLst>
            <a:lin ang="54007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2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2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2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2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2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2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2800" b="0" i="0" u="none" strike="noStrike" cap="none">
              <a:solidFill>
                <a:schemeClr val="lt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800"/>
              <a:buFont typeface="Arial"/>
              <a:buNone/>
            </a:pPr>
            <a:r>
              <a:rPr lang="en-US" sz="2600" i="1" u="none" strike="noStrike" cap="none">
                <a:solidFill>
                  <a:schemeClr val="lt1"/>
                </a:solidFill>
                <a:latin typeface="Calibri"/>
                <a:ea typeface="Calibri"/>
                <a:cs typeface="Calibri"/>
                <a:sym typeface="Calibri"/>
              </a:rPr>
              <a:t>Thank you for exploring climate solutions and careers with us.</a:t>
            </a:r>
            <a:endParaRPr sz="2600" i="1">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800"/>
              <a:buFont typeface="Arial"/>
              <a:buNone/>
            </a:pPr>
            <a:r>
              <a:rPr lang="en-US" sz="2600" i="1" u="none" strike="noStrike" cap="none">
                <a:solidFill>
                  <a:schemeClr val="lt1"/>
                </a:solidFill>
                <a:latin typeface="Calibri"/>
                <a:ea typeface="Calibri"/>
                <a:cs typeface="Calibri"/>
                <a:sym typeface="Calibri"/>
              </a:rPr>
              <a:t>Your role in a sustainable future matters to Massachusetts!</a:t>
            </a:r>
            <a:endParaRPr sz="2600" i="1" u="none" strike="noStrike" cap="none">
              <a:solidFill>
                <a:schemeClr val="lt1"/>
              </a:solidFill>
              <a:latin typeface="Calibri"/>
              <a:ea typeface="Calibri"/>
              <a:cs typeface="Calibri"/>
              <a:sym typeface="Calibri"/>
            </a:endParaRPr>
          </a:p>
        </p:txBody>
      </p:sp>
      <p:sp>
        <p:nvSpPr>
          <p:cNvPr id="398" name="Google Shape;398;g3012feabbbf_0_0"/>
          <p:cNvSpPr txBox="1"/>
          <p:nvPr/>
        </p:nvSpPr>
        <p:spPr>
          <a:xfrm>
            <a:off x="0" y="6884376"/>
            <a:ext cx="12191999"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This Photo</a:t>
            </a:r>
            <a:r>
              <a:rPr lang="en-US" sz="900" b="0" i="0" u="none" strike="noStrike" cap="none">
                <a:solidFill>
                  <a:srgbClr val="000000"/>
                </a:solidFill>
                <a:latin typeface="Arial"/>
                <a:ea typeface="Arial"/>
                <a:cs typeface="Arial"/>
                <a:sym typeface="Arial"/>
              </a:rPr>
              <a:t> by Unknown Author is licensed under </a:t>
            </a:r>
            <a:r>
              <a:rPr lang="en-US" sz="9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CC BY-ND</a:t>
            </a:r>
            <a:endParaRPr sz="900" b="0" i="0" u="none" strike="noStrike" cap="none">
              <a:solidFill>
                <a:srgbClr val="000000"/>
              </a:solidFill>
              <a:latin typeface="Arial"/>
              <a:ea typeface="Arial"/>
              <a:cs typeface="Arial"/>
              <a:sym typeface="Arial"/>
            </a:endParaRPr>
          </a:p>
        </p:txBody>
      </p:sp>
      <p:sp>
        <p:nvSpPr>
          <p:cNvPr id="399" name="Google Shape;399;g3012feabbbf_0_0"/>
          <p:cNvSpPr/>
          <p:nvPr/>
        </p:nvSpPr>
        <p:spPr>
          <a:xfrm rot="10800000">
            <a:off x="-21450" y="-335400"/>
            <a:ext cx="12234900" cy="2811900"/>
          </a:xfrm>
          <a:prstGeom prst="rect">
            <a:avLst/>
          </a:prstGeom>
          <a:gradFill>
            <a:gsLst>
              <a:gs pos="0">
                <a:srgbClr val="EDF8FF">
                  <a:alpha val="0"/>
                </a:srgbClr>
              </a:gs>
              <a:gs pos="65000">
                <a:srgbClr val="FFFFFF"/>
              </a:gs>
              <a:gs pos="100000">
                <a:srgbClr val="FFFFFF"/>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400" name="Google Shape;400;g3012feabbbf_0_0"/>
          <p:cNvPicPr preferRelativeResize="0"/>
          <p:nvPr/>
        </p:nvPicPr>
        <p:blipFill rotWithShape="1">
          <a:blip r:embed="rId6">
            <a:alphaModFix/>
          </a:blip>
          <a:srcRect/>
          <a:stretch/>
        </p:blipFill>
        <p:spPr>
          <a:xfrm>
            <a:off x="237158" y="337427"/>
            <a:ext cx="3979875" cy="120660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310bd32f27a_0_15"/>
          <p:cNvSpPr/>
          <p:nvPr/>
        </p:nvSpPr>
        <p:spPr>
          <a:xfrm>
            <a:off x="1304200" y="1640450"/>
            <a:ext cx="4230000" cy="40011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g310bd32f27a_0_15"/>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g310bd32f27a_0_15"/>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sz="1200"/>
              <a:t>2</a:t>
            </a:fld>
            <a:endParaRPr sz="1200"/>
          </a:p>
        </p:txBody>
      </p:sp>
      <p:sp>
        <p:nvSpPr>
          <p:cNvPr id="275" name="Google Shape;275;g310bd32f27a_0_15"/>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g310bd32f27a_0_15"/>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18. My Future in Clean Energy and Climate Tech</a:t>
            </a:r>
            <a:endParaRPr sz="1200" b="1" i="0" u="none" strike="noStrike" cap="none">
              <a:solidFill>
                <a:srgbClr val="FFFFFF"/>
              </a:solidFill>
              <a:latin typeface="Calibri"/>
              <a:ea typeface="Calibri"/>
              <a:cs typeface="Calibri"/>
              <a:sym typeface="Calibri"/>
            </a:endParaRPr>
          </a:p>
        </p:txBody>
      </p:sp>
      <p:sp>
        <p:nvSpPr>
          <p:cNvPr id="277" name="Google Shape;277;g310bd32f27a_0_15"/>
          <p:cNvSpPr txBox="1"/>
          <p:nvPr/>
        </p:nvSpPr>
        <p:spPr>
          <a:xfrm>
            <a:off x="6489025" y="887338"/>
            <a:ext cx="3986700" cy="526500"/>
          </a:xfrm>
          <a:prstGeom prst="rect">
            <a:avLst/>
          </a:prstGeom>
          <a:noFill/>
          <a:ln>
            <a:noFill/>
          </a:ln>
        </p:spPr>
        <p:txBody>
          <a:bodyPr spcFirstLastPara="1" wrap="square" lIns="0" tIns="0" rIns="0" bIns="0" anchor="t" anchorCtr="0">
            <a:spAutoFit/>
          </a:bodyPr>
          <a:lstStyle/>
          <a:p>
            <a:pPr marL="4762" marR="0" lvl="0" indent="-4762" algn="l" rtl="0">
              <a:lnSpc>
                <a:spcPct val="90000"/>
              </a:lnSpc>
              <a:spcBef>
                <a:spcPts val="0"/>
              </a:spcBef>
              <a:spcAft>
                <a:spcPts val="0"/>
              </a:spcAft>
              <a:buClr>
                <a:schemeClr val="dk2"/>
              </a:buClr>
              <a:buSzPts val="4800"/>
              <a:buFont typeface="Calibri"/>
              <a:buNone/>
            </a:pPr>
            <a:r>
              <a:rPr lang="en-US" sz="3800" b="1" i="0" u="none" strike="noStrike" cap="none">
                <a:solidFill>
                  <a:schemeClr val="dk2"/>
                </a:solidFill>
                <a:latin typeface="Calibri"/>
                <a:ea typeface="Calibri"/>
                <a:cs typeface="Calibri"/>
                <a:sym typeface="Calibri"/>
              </a:rPr>
              <a:t>Today’s Agenda</a:t>
            </a:r>
            <a:endParaRPr sz="3800" b="1" i="0" u="none" strike="noStrike" cap="none">
              <a:solidFill>
                <a:srgbClr val="0065A4"/>
              </a:solidFill>
              <a:latin typeface="Calibri"/>
              <a:ea typeface="Calibri"/>
              <a:cs typeface="Calibri"/>
              <a:sym typeface="Calibri"/>
            </a:endParaRPr>
          </a:p>
        </p:txBody>
      </p:sp>
      <p:cxnSp>
        <p:nvCxnSpPr>
          <p:cNvPr id="278" name="Google Shape;278;g310bd32f27a_0_15"/>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pic>
        <p:nvPicPr>
          <p:cNvPr id="279" name="Google Shape;279;g310bd32f27a_0_15" descr="A person wearing a hard hat and gloves giving a thumbs up&#10;&#10;Description automatically generated"/>
          <p:cNvPicPr preferRelativeResize="0"/>
          <p:nvPr/>
        </p:nvPicPr>
        <p:blipFill rotWithShape="1">
          <a:blip r:embed="rId3">
            <a:alphaModFix/>
          </a:blip>
          <a:srcRect r="23488"/>
          <a:stretch/>
        </p:blipFill>
        <p:spPr>
          <a:xfrm>
            <a:off x="529550" y="1216450"/>
            <a:ext cx="4572000" cy="3983702"/>
          </a:xfrm>
          <a:prstGeom prst="rect">
            <a:avLst/>
          </a:prstGeom>
          <a:noFill/>
          <a:ln>
            <a:noFill/>
          </a:ln>
        </p:spPr>
      </p:pic>
      <p:sp>
        <p:nvSpPr>
          <p:cNvPr id="280" name="Google Shape;280;g310bd32f27a_0_15"/>
          <p:cNvSpPr txBox="1">
            <a:spLocks noGrp="1"/>
          </p:cNvSpPr>
          <p:nvPr>
            <p:ph type="body" id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marR="0" lvl="0" indent="0" algn="l" rtl="0">
              <a:lnSpc>
                <a:spcPct val="9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228600" marR="0" lvl="0" indent="-101600" algn="l" rtl="0">
              <a:lnSpc>
                <a:spcPct val="90000"/>
              </a:lnSpc>
              <a:spcBef>
                <a:spcPts val="100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281" name="Google Shape;281;g310bd32f27a_0_15"/>
          <p:cNvSpPr txBox="1"/>
          <p:nvPr/>
        </p:nvSpPr>
        <p:spPr>
          <a:xfrm>
            <a:off x="6455450" y="1891350"/>
            <a:ext cx="5391300" cy="2598900"/>
          </a:xfrm>
          <a:prstGeom prst="rect">
            <a:avLst/>
          </a:prstGeom>
          <a:noFill/>
          <a:ln>
            <a:noFill/>
          </a:ln>
        </p:spPr>
        <p:txBody>
          <a:bodyPr spcFirstLastPara="1" wrap="square" lIns="83800" tIns="83800" rIns="83800" bIns="83800" anchor="t" anchorCtr="0">
            <a:noAutofit/>
          </a:bodyPr>
          <a:lstStyle/>
          <a:p>
            <a:pPr marL="457200" marR="0" lvl="0" indent="-323850" algn="l" rtl="0">
              <a:lnSpc>
                <a:spcPct val="150000"/>
              </a:lnSpc>
              <a:spcBef>
                <a:spcPts val="0"/>
              </a:spcBef>
              <a:spcAft>
                <a:spcPts val="0"/>
              </a:spcAft>
              <a:buClr>
                <a:srgbClr val="000000"/>
              </a:buClr>
              <a:buSzPts val="1500"/>
              <a:buFont typeface="Calibri"/>
              <a:buChar char="●"/>
            </a:pPr>
            <a:r>
              <a:rPr lang="en-US" sz="2200" b="1" i="0" u="none" strike="noStrike" cap="none">
                <a:solidFill>
                  <a:srgbClr val="000000"/>
                </a:solidFill>
                <a:latin typeface="Calibri"/>
                <a:ea typeface="Calibri"/>
                <a:cs typeface="Calibri"/>
                <a:sym typeface="Calibri"/>
              </a:rPr>
              <a:t>Reflect on What We’ve Learned</a:t>
            </a:r>
            <a:endParaRPr/>
          </a:p>
          <a:p>
            <a:pPr marL="457200" marR="0" lvl="0" indent="-323850" algn="l" rtl="0">
              <a:lnSpc>
                <a:spcPct val="150000"/>
              </a:lnSpc>
              <a:spcBef>
                <a:spcPts val="0"/>
              </a:spcBef>
              <a:spcAft>
                <a:spcPts val="0"/>
              </a:spcAft>
              <a:buClr>
                <a:srgbClr val="000000"/>
              </a:buClr>
              <a:buSzPts val="1500"/>
              <a:buFont typeface="Calibri"/>
              <a:buChar char="●"/>
            </a:pPr>
            <a:r>
              <a:rPr lang="en-US" sz="2200" b="1" i="0" u="none" strike="noStrike" cap="none">
                <a:solidFill>
                  <a:srgbClr val="000000"/>
                </a:solidFill>
                <a:latin typeface="Calibri"/>
                <a:ea typeface="Calibri"/>
                <a:cs typeface="Calibri"/>
                <a:sym typeface="Calibri"/>
              </a:rPr>
              <a:t>Explore Careers and Solutions</a:t>
            </a:r>
            <a:endParaRPr/>
          </a:p>
          <a:p>
            <a:pPr marL="457200" marR="0" lvl="0" indent="-323850" algn="l" rtl="0">
              <a:lnSpc>
                <a:spcPct val="150000"/>
              </a:lnSpc>
              <a:spcBef>
                <a:spcPts val="0"/>
              </a:spcBef>
              <a:spcAft>
                <a:spcPts val="0"/>
              </a:spcAft>
              <a:buClr>
                <a:srgbClr val="000000"/>
              </a:buClr>
              <a:buSzPts val="1500"/>
              <a:buFont typeface="Calibri"/>
              <a:buChar char="●"/>
            </a:pPr>
            <a:r>
              <a:rPr lang="en-US" sz="2200" b="1" i="0" u="none" strike="noStrike" cap="none">
                <a:solidFill>
                  <a:srgbClr val="000000"/>
                </a:solidFill>
                <a:latin typeface="Calibri"/>
                <a:ea typeface="Calibri"/>
                <a:cs typeface="Calibri"/>
                <a:sym typeface="Calibri"/>
              </a:rPr>
              <a:t>Personal Skills, Interests, and Goals</a:t>
            </a:r>
            <a:endParaRPr/>
          </a:p>
          <a:p>
            <a:pPr marL="457200" marR="0" lvl="0" indent="-323850" algn="l" rtl="0">
              <a:lnSpc>
                <a:spcPct val="150000"/>
              </a:lnSpc>
              <a:spcBef>
                <a:spcPts val="0"/>
              </a:spcBef>
              <a:spcAft>
                <a:spcPts val="0"/>
              </a:spcAft>
              <a:buClr>
                <a:srgbClr val="000000"/>
              </a:buClr>
              <a:buSzPts val="1500"/>
              <a:buFont typeface="Calibri"/>
              <a:buChar char="●"/>
            </a:pPr>
            <a:r>
              <a:rPr lang="en-US" sz="2200" b="1" i="0" u="none" strike="noStrike" cap="none">
                <a:solidFill>
                  <a:srgbClr val="000000"/>
                </a:solidFill>
                <a:latin typeface="Calibri"/>
                <a:ea typeface="Calibri"/>
                <a:cs typeface="Calibri"/>
                <a:sym typeface="Calibri"/>
              </a:rPr>
              <a:t>Create a Personal Career Path Reflection</a:t>
            </a:r>
            <a:endParaRPr sz="2200" b="1"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310bd32f27a_0_98"/>
          <p:cNvSpPr/>
          <p:nvPr/>
        </p:nvSpPr>
        <p:spPr>
          <a:xfrm>
            <a:off x="7235575" y="1411850"/>
            <a:ext cx="4230000" cy="40011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g310bd32f27a_0_98"/>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g310bd32f27a_0_98"/>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200"/>
              <a:t>3</a:t>
            </a:fld>
            <a:endParaRPr sz="1200"/>
          </a:p>
        </p:txBody>
      </p:sp>
      <p:sp>
        <p:nvSpPr>
          <p:cNvPr id="290" name="Google Shape;290;g310bd32f27a_0_98"/>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1" name="Google Shape;291;g310bd32f27a_0_98"/>
          <p:cNvPicPr preferRelativeResize="0"/>
          <p:nvPr/>
        </p:nvPicPr>
        <p:blipFill rotWithShape="1">
          <a:blip r:embed="rId3">
            <a:alphaModFix/>
          </a:blip>
          <a:srcRect l="21173" r="2333"/>
          <a:stretch/>
        </p:blipFill>
        <p:spPr>
          <a:xfrm>
            <a:off x="6460925" y="987838"/>
            <a:ext cx="4572001" cy="3983701"/>
          </a:xfrm>
          <a:prstGeom prst="rect">
            <a:avLst/>
          </a:prstGeom>
          <a:noFill/>
          <a:ln>
            <a:noFill/>
          </a:ln>
        </p:spPr>
      </p:pic>
      <p:sp>
        <p:nvSpPr>
          <p:cNvPr id="292" name="Google Shape;292;g310bd32f27a_0_98"/>
          <p:cNvSpPr txBox="1">
            <a:spLocks noGrp="1"/>
          </p:cNvSpPr>
          <p:nvPr>
            <p:ph type="title"/>
          </p:nvPr>
        </p:nvSpPr>
        <p:spPr>
          <a:xfrm>
            <a:off x="529550" y="3210350"/>
            <a:ext cx="5099400" cy="11514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B050"/>
              </a:buClr>
              <a:buSzPts val="2600"/>
              <a:buFont typeface="Calibri"/>
              <a:buNone/>
            </a:pPr>
            <a:r>
              <a:rPr lang="en-US" sz="3200" b="0" i="0" u="none" strike="noStrike" cap="none">
                <a:solidFill>
                  <a:schemeClr val="dk1"/>
                </a:solidFill>
                <a:latin typeface="Calibri"/>
                <a:ea typeface="Calibri"/>
                <a:cs typeface="Calibri"/>
                <a:sym typeface="Calibri"/>
              </a:rPr>
              <a:t>What role can I play in </a:t>
            </a:r>
            <a:r>
              <a:rPr lang="en-US" sz="3200">
                <a:solidFill>
                  <a:schemeClr val="dk1"/>
                </a:solidFill>
                <a:latin typeface="Calibri"/>
                <a:ea typeface="Calibri"/>
                <a:cs typeface="Calibri"/>
                <a:sym typeface="Calibri"/>
              </a:rPr>
              <a:t>climate</a:t>
            </a:r>
            <a:r>
              <a:rPr lang="en-US" sz="3200" b="0" i="0" u="none" strike="noStrike" cap="none">
                <a:solidFill>
                  <a:schemeClr val="dk1"/>
                </a:solidFill>
                <a:latin typeface="Calibri"/>
                <a:ea typeface="Calibri"/>
                <a:cs typeface="Calibri"/>
                <a:sym typeface="Calibri"/>
              </a:rPr>
              <a:t> solutions?</a:t>
            </a:r>
            <a:endParaRPr sz="3200" b="0" i="0" u="none" strike="noStrike" cap="none">
              <a:solidFill>
                <a:schemeClr val="dk1"/>
              </a:solidFill>
              <a:latin typeface="Calibri"/>
              <a:ea typeface="Calibri"/>
              <a:cs typeface="Calibri"/>
              <a:sym typeface="Calibri"/>
            </a:endParaRPr>
          </a:p>
        </p:txBody>
      </p:sp>
      <p:sp>
        <p:nvSpPr>
          <p:cNvPr id="293" name="Google Shape;293;g310bd32f27a_0_98"/>
          <p:cNvSpPr txBox="1"/>
          <p:nvPr/>
        </p:nvSpPr>
        <p:spPr>
          <a:xfrm>
            <a:off x="1592425" y="2119888"/>
            <a:ext cx="3986700" cy="526500"/>
          </a:xfrm>
          <a:prstGeom prst="rect">
            <a:avLst/>
          </a:prstGeom>
          <a:noFill/>
          <a:ln>
            <a:noFill/>
          </a:ln>
        </p:spPr>
        <p:txBody>
          <a:bodyPr spcFirstLastPara="1" wrap="square" lIns="0" tIns="0" rIns="0" bIns="0" anchor="t" anchorCtr="0">
            <a:spAutoFit/>
          </a:bodyPr>
          <a:lstStyle/>
          <a:p>
            <a:pPr marL="4762" marR="0" lvl="0" indent="-4762" algn="l" rtl="0">
              <a:lnSpc>
                <a:spcPct val="90000"/>
              </a:lnSpc>
              <a:spcBef>
                <a:spcPts val="0"/>
              </a:spcBef>
              <a:spcAft>
                <a:spcPts val="0"/>
              </a:spcAft>
              <a:buClr>
                <a:schemeClr val="dk2"/>
              </a:buClr>
              <a:buSzPts val="4800"/>
              <a:buFont typeface="Calibri"/>
              <a:buNone/>
            </a:pPr>
            <a:r>
              <a:rPr lang="en-US" sz="3800" b="1" i="0" u="none" strike="noStrike" cap="none">
                <a:solidFill>
                  <a:schemeClr val="dk2"/>
                </a:solidFill>
                <a:latin typeface="Calibri"/>
                <a:ea typeface="Calibri"/>
                <a:cs typeface="Calibri"/>
                <a:sym typeface="Calibri"/>
              </a:rPr>
              <a:t>The Big Question</a:t>
            </a:r>
            <a:endParaRPr sz="3800" b="1" i="0" u="none" strike="noStrike" cap="none">
              <a:solidFill>
                <a:srgbClr val="0065A4"/>
              </a:solidFill>
              <a:latin typeface="Calibri"/>
              <a:ea typeface="Calibri"/>
              <a:cs typeface="Calibri"/>
              <a:sym typeface="Calibri"/>
            </a:endParaRPr>
          </a:p>
        </p:txBody>
      </p:sp>
      <p:cxnSp>
        <p:nvCxnSpPr>
          <p:cNvPr id="294" name="Google Shape;294;g310bd32f27a_0_98"/>
          <p:cNvCxnSpPr/>
          <p:nvPr/>
        </p:nvCxnSpPr>
        <p:spPr>
          <a:xfrm>
            <a:off x="-49775" y="2786600"/>
            <a:ext cx="5628900" cy="0"/>
          </a:xfrm>
          <a:prstGeom prst="straightConnector1">
            <a:avLst/>
          </a:prstGeom>
          <a:noFill/>
          <a:ln w="19050" cap="flat" cmpd="sng">
            <a:solidFill>
              <a:srgbClr val="0065A4"/>
            </a:solidFill>
            <a:prstDash val="solid"/>
            <a:miter lim="800000"/>
            <a:headEnd type="none" w="sm" len="sm"/>
            <a:tailEnd type="none" w="sm" len="sm"/>
          </a:ln>
        </p:spPr>
      </p:cxnSp>
      <p:pic>
        <p:nvPicPr>
          <p:cNvPr id="295" name="Google Shape;295;g310bd32f27a_0_98"/>
          <p:cNvPicPr preferRelativeResize="0"/>
          <p:nvPr/>
        </p:nvPicPr>
        <p:blipFill rotWithShape="1">
          <a:blip r:embed="rId4">
            <a:alphaModFix/>
          </a:blip>
          <a:srcRect l="32555" t="19521" r="55243" b="62627"/>
          <a:stretch/>
        </p:blipFill>
        <p:spPr>
          <a:xfrm>
            <a:off x="339387" y="1840101"/>
            <a:ext cx="1014263" cy="1075501"/>
          </a:xfrm>
          <a:prstGeom prst="rect">
            <a:avLst/>
          </a:prstGeom>
          <a:noFill/>
          <a:ln>
            <a:noFill/>
          </a:ln>
        </p:spPr>
      </p:pic>
      <p:sp>
        <p:nvSpPr>
          <p:cNvPr id="296" name="Google Shape;296;g310bd32f27a_0_98"/>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18. My Future in Clean Energy and Climate Tech</a:t>
            </a:r>
            <a:endParaRPr sz="12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310c378f310_0_126"/>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sz="1200"/>
              <a:t>4</a:t>
            </a:fld>
            <a:endParaRPr sz="1200"/>
          </a:p>
        </p:txBody>
      </p:sp>
      <p:sp>
        <p:nvSpPr>
          <p:cNvPr id="303" name="Google Shape;303;g310c378f310_0_126"/>
          <p:cNvSpPr txBox="1">
            <a:spLocks noGrp="1"/>
          </p:cNvSpPr>
          <p:nvPr>
            <p:ph type="body" idx="1"/>
          </p:nvPr>
        </p:nvSpPr>
        <p:spPr>
          <a:xfrm>
            <a:off x="791308" y="1956925"/>
            <a:ext cx="10673861" cy="3429000"/>
          </a:xfrm>
          <a:prstGeom prst="rect">
            <a:avLst/>
          </a:prstGeom>
          <a:noFill/>
          <a:ln>
            <a:noFill/>
          </a:ln>
        </p:spPr>
        <p:txBody>
          <a:bodyPr spcFirstLastPara="1" wrap="square" lIns="91425" tIns="91425" rIns="91425" bIns="91425" anchor="t" anchorCtr="0">
            <a:noAutofit/>
          </a:bodyPr>
          <a:lstStyle/>
          <a:p>
            <a:pPr marL="50800" lvl="0" indent="0" algn="l" rtl="0">
              <a:lnSpc>
                <a:spcPct val="100000"/>
              </a:lnSpc>
              <a:spcBef>
                <a:spcPts val="0"/>
              </a:spcBef>
              <a:spcAft>
                <a:spcPts val="0"/>
              </a:spcAft>
              <a:buSzPts val="2800"/>
              <a:buNone/>
            </a:pPr>
            <a:r>
              <a:rPr lang="en-US" sz="2400" b="1"/>
              <a:t>When you complete this lesson, you’ll be able to</a:t>
            </a:r>
            <a:endParaRPr/>
          </a:p>
          <a:p>
            <a:pPr marL="457200" lvl="0" indent="-228600" algn="l" rtl="0">
              <a:lnSpc>
                <a:spcPct val="100000"/>
              </a:lnSpc>
              <a:spcBef>
                <a:spcPts val="0"/>
              </a:spcBef>
              <a:spcAft>
                <a:spcPts val="0"/>
              </a:spcAft>
              <a:buSzPts val="2800"/>
              <a:buFont typeface="Calibri"/>
              <a:buNone/>
            </a:pPr>
            <a:endParaRPr sz="2400"/>
          </a:p>
          <a:p>
            <a:pPr marL="457200" lvl="0" indent="-381000" algn="l" rtl="0">
              <a:lnSpc>
                <a:spcPct val="100000"/>
              </a:lnSpc>
              <a:spcBef>
                <a:spcPts val="0"/>
              </a:spcBef>
              <a:spcAft>
                <a:spcPts val="0"/>
              </a:spcAft>
              <a:buSzPts val="2400"/>
              <a:buAutoNum type="arabicPeriod"/>
            </a:pPr>
            <a:r>
              <a:rPr lang="en-US" sz="2400"/>
              <a:t>Reflect on climate-critical careers and climate solutions discussed in the course</a:t>
            </a:r>
            <a:endParaRPr sz="2400"/>
          </a:p>
          <a:p>
            <a:pPr marL="457200" lvl="0" indent="-381000" algn="l" rtl="0">
              <a:lnSpc>
                <a:spcPct val="100000"/>
              </a:lnSpc>
              <a:spcBef>
                <a:spcPts val="1200"/>
              </a:spcBef>
              <a:spcAft>
                <a:spcPts val="0"/>
              </a:spcAft>
              <a:buSzPts val="2400"/>
              <a:buAutoNum type="arabicPeriod"/>
            </a:pPr>
            <a:r>
              <a:rPr lang="en-US" sz="2400"/>
              <a:t>Evaluate different career paths based on your skills, interests, and values</a:t>
            </a:r>
            <a:endParaRPr sz="2400"/>
          </a:p>
          <a:p>
            <a:pPr marL="457200" lvl="0" indent="-381000" algn="l" rtl="0">
              <a:lnSpc>
                <a:spcPct val="100000"/>
              </a:lnSpc>
              <a:spcBef>
                <a:spcPts val="1200"/>
              </a:spcBef>
              <a:spcAft>
                <a:spcPts val="0"/>
              </a:spcAft>
              <a:buSzPts val="2400"/>
              <a:buAutoNum type="arabicPeriod"/>
            </a:pPr>
            <a:r>
              <a:rPr lang="en-US" sz="2400"/>
              <a:t>Connect personal strengths with potential career paths in clean energy</a:t>
            </a:r>
            <a:endParaRPr sz="2400"/>
          </a:p>
          <a:p>
            <a:pPr marL="457200" lvl="0" indent="-381000" algn="l" rtl="0">
              <a:lnSpc>
                <a:spcPct val="100000"/>
              </a:lnSpc>
              <a:spcBef>
                <a:spcPts val="1200"/>
              </a:spcBef>
              <a:spcAft>
                <a:spcPts val="1200"/>
              </a:spcAft>
              <a:buSzPts val="2400"/>
              <a:buAutoNum type="arabicPeriod"/>
            </a:pPr>
            <a:r>
              <a:rPr lang="en-US" sz="2400"/>
              <a:t>Articulate your role in climate solutions and how you envision contributing to a sustainable future.</a:t>
            </a:r>
            <a:endParaRPr sz="2400"/>
          </a:p>
        </p:txBody>
      </p:sp>
      <p:sp>
        <p:nvSpPr>
          <p:cNvPr id="304" name="Google Shape;304;g310c378f310_0_126"/>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18. My Future in Clean Energy and Climate Tech</a:t>
            </a:r>
            <a:endParaRPr sz="1200" b="1" i="0" u="none" strike="noStrike" cap="none">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5"/>
          <p:cNvPicPr preferRelativeResize="0">
            <a:picLocks noGrp="1"/>
          </p:cNvPicPr>
          <p:nvPr>
            <p:ph type="pic" idx="2"/>
          </p:nvPr>
        </p:nvPicPr>
        <p:blipFill rotWithShape="1">
          <a:blip r:embed="rId3">
            <a:alphaModFix/>
          </a:blip>
          <a:srcRect l="16566" r="19763"/>
          <a:stretch/>
        </p:blipFill>
        <p:spPr>
          <a:xfrm>
            <a:off x="6648575" y="1085250"/>
            <a:ext cx="4606500" cy="4001100"/>
          </a:xfrm>
          <a:prstGeom prst="rect">
            <a:avLst/>
          </a:prstGeom>
          <a:noFill/>
          <a:ln>
            <a:noFill/>
          </a:ln>
        </p:spPr>
      </p:pic>
      <p:sp>
        <p:nvSpPr>
          <p:cNvPr id="311" name="Google Shape;311;p5"/>
          <p:cNvSpPr txBox="1">
            <a:spLocks noGrp="1"/>
          </p:cNvSpPr>
          <p:nvPr>
            <p:ph type="sldNum" idx="3"/>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FF"/>
              </a:buClr>
              <a:buSzPts val="1000"/>
              <a:buFont typeface="Calibri"/>
              <a:buNone/>
            </a:pPr>
            <a:fld id="{00000000-1234-1234-1234-123412341234}" type="slidenum">
              <a:rPr lang="en-US" sz="1200"/>
              <a:t>5</a:t>
            </a:fld>
            <a:endParaRPr sz="1200"/>
          </a:p>
        </p:txBody>
      </p:sp>
      <p:sp>
        <p:nvSpPr>
          <p:cNvPr id="312" name="Google Shape;312;p5"/>
          <p:cNvSpPr txBox="1">
            <a:spLocks noGrp="1"/>
          </p:cNvSpPr>
          <p:nvPr>
            <p:ph type="title"/>
          </p:nvPr>
        </p:nvSpPr>
        <p:spPr>
          <a:xfrm>
            <a:off x="928780" y="1866759"/>
            <a:ext cx="4995600" cy="526500"/>
          </a:xfrm>
          <a:prstGeom prst="rect">
            <a:avLst/>
          </a:prstGeom>
          <a:noFill/>
          <a:ln>
            <a:noFill/>
          </a:ln>
        </p:spPr>
        <p:txBody>
          <a:bodyPr spcFirstLastPara="1" wrap="square" lIns="0" tIns="0" rIns="0" bIns="0" anchor="t" anchorCtr="0">
            <a:spAutoFit/>
          </a:bodyPr>
          <a:lstStyle/>
          <a:p>
            <a:pPr marL="4763" lvl="0" indent="-4763" algn="ctr" rtl="0">
              <a:lnSpc>
                <a:spcPct val="90000"/>
              </a:lnSpc>
              <a:spcBef>
                <a:spcPts val="0"/>
              </a:spcBef>
              <a:spcAft>
                <a:spcPts val="0"/>
              </a:spcAft>
              <a:buClr>
                <a:srgbClr val="0065A4"/>
              </a:buClr>
              <a:buSzPts val="4800"/>
              <a:buFont typeface="Calibri"/>
              <a:buNone/>
            </a:pPr>
            <a:r>
              <a:rPr lang="en-US" sz="3800"/>
              <a:t>Opening Activity</a:t>
            </a:r>
            <a:endParaRPr sz="3800"/>
          </a:p>
        </p:txBody>
      </p:sp>
      <p:pic>
        <p:nvPicPr>
          <p:cNvPr id="313" name="Google Shape;313;p5"/>
          <p:cNvPicPr preferRelativeResize="0"/>
          <p:nvPr/>
        </p:nvPicPr>
        <p:blipFill rotWithShape="1">
          <a:blip r:embed="rId4">
            <a:alphaModFix/>
          </a:blip>
          <a:srcRect/>
          <a:stretch/>
        </p:blipFill>
        <p:spPr>
          <a:xfrm>
            <a:off x="444775" y="1608836"/>
            <a:ext cx="984300" cy="1040546"/>
          </a:xfrm>
          <a:prstGeom prst="rect">
            <a:avLst/>
          </a:prstGeom>
          <a:noFill/>
          <a:ln>
            <a:noFill/>
          </a:ln>
        </p:spPr>
      </p:pic>
      <p:sp>
        <p:nvSpPr>
          <p:cNvPr id="314" name="Google Shape;314;p5"/>
          <p:cNvSpPr txBox="1"/>
          <p:nvPr/>
        </p:nvSpPr>
        <p:spPr>
          <a:xfrm>
            <a:off x="634077" y="2956892"/>
            <a:ext cx="48018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i="0" u="none" strike="noStrike" cap="none">
                <a:solidFill>
                  <a:schemeClr val="dk1"/>
                </a:solidFill>
                <a:latin typeface="Calibri"/>
                <a:ea typeface="Calibri"/>
                <a:cs typeface="Calibri"/>
                <a:sym typeface="Calibri"/>
              </a:rPr>
              <a:t>What is your most significant takeaway from this course?</a:t>
            </a:r>
            <a:endParaRPr sz="2800">
              <a:latin typeface="Calibri"/>
              <a:ea typeface="Calibri"/>
              <a:cs typeface="Calibri"/>
              <a:sym typeface="Calibri"/>
            </a:endParaRPr>
          </a:p>
        </p:txBody>
      </p:sp>
      <p:sp>
        <p:nvSpPr>
          <p:cNvPr id="315" name="Google Shape;315;p5"/>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18. My Future in Clean Energy and Climate Tech</a:t>
            </a:r>
            <a:endParaRPr sz="12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200"/>
              <a:t>6</a:t>
            </a:fld>
            <a:endParaRPr sz="1200"/>
          </a:p>
        </p:txBody>
      </p:sp>
      <p:sp>
        <p:nvSpPr>
          <p:cNvPr id="322" name="Google Shape;322;p2"/>
          <p:cNvSpPr txBox="1">
            <a:spLocks noGrp="1"/>
          </p:cNvSpPr>
          <p:nvPr>
            <p:ph type="title"/>
          </p:nvPr>
        </p:nvSpPr>
        <p:spPr>
          <a:xfrm>
            <a:off x="457200" y="2327475"/>
            <a:ext cx="4836300" cy="678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Self-Evaluation</a:t>
            </a:r>
            <a:endParaRPr/>
          </a:p>
        </p:txBody>
      </p:sp>
      <p:sp>
        <p:nvSpPr>
          <p:cNvPr id="323" name="Google Shape;323;p2"/>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18. My Future in Clean Energy and Climate Tech</a:t>
            </a:r>
            <a:endParaRPr sz="1200" b="1" i="0" u="none" strike="noStrike" cap="none">
              <a:solidFill>
                <a:srgbClr val="FFFFFF"/>
              </a:solidFill>
              <a:latin typeface="Calibri"/>
              <a:ea typeface="Calibri"/>
              <a:cs typeface="Calibri"/>
              <a:sym typeface="Calibri"/>
            </a:endParaRPr>
          </a:p>
        </p:txBody>
      </p:sp>
      <p:cxnSp>
        <p:nvCxnSpPr>
          <p:cNvPr id="324" name="Google Shape;324;p2"/>
          <p:cNvCxnSpPr/>
          <p:nvPr/>
        </p:nvCxnSpPr>
        <p:spPr>
          <a:xfrm rot="10800000" flipH="1">
            <a:off x="0" y="32025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325" name="Google Shape;325;p2"/>
          <p:cNvSpPr txBox="1">
            <a:spLocks noGrp="1"/>
          </p:cNvSpPr>
          <p:nvPr>
            <p:ph type="body" idx="1"/>
          </p:nvPr>
        </p:nvSpPr>
        <p:spPr>
          <a:xfrm>
            <a:off x="6652875" y="1233100"/>
            <a:ext cx="4744500" cy="780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b="1" dirty="0"/>
              <a:t>Skills</a:t>
            </a:r>
            <a:endParaRPr dirty="0"/>
          </a:p>
          <a:p>
            <a:pPr marL="0" lvl="0" indent="0" algn="l" rtl="0">
              <a:lnSpc>
                <a:spcPct val="100000"/>
              </a:lnSpc>
              <a:spcBef>
                <a:spcPts val="0"/>
              </a:spcBef>
              <a:spcAft>
                <a:spcPts val="0"/>
              </a:spcAft>
              <a:buSzPts val="2800"/>
              <a:buNone/>
            </a:pPr>
            <a:r>
              <a:rPr lang="en-US" sz="2200" dirty="0"/>
              <a:t>What am I good at?</a:t>
            </a:r>
            <a:endParaRPr dirty="0"/>
          </a:p>
        </p:txBody>
      </p:sp>
      <p:sp>
        <p:nvSpPr>
          <p:cNvPr id="326" name="Google Shape;326;p2"/>
          <p:cNvSpPr txBox="1">
            <a:spLocks noGrp="1"/>
          </p:cNvSpPr>
          <p:nvPr>
            <p:ph type="body" idx="1"/>
          </p:nvPr>
        </p:nvSpPr>
        <p:spPr>
          <a:xfrm>
            <a:off x="6652875" y="2301683"/>
            <a:ext cx="4744500" cy="780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1200"/>
              </a:spcBef>
              <a:spcAft>
                <a:spcPts val="0"/>
              </a:spcAft>
              <a:buSzPts val="2800"/>
              <a:buNone/>
            </a:pPr>
            <a:r>
              <a:rPr lang="en-US" b="1" dirty="0"/>
              <a:t>Interests</a:t>
            </a:r>
            <a:endParaRPr dirty="0"/>
          </a:p>
          <a:p>
            <a:pPr marL="0" lvl="0" indent="0" algn="l" rtl="0">
              <a:lnSpc>
                <a:spcPct val="100000"/>
              </a:lnSpc>
              <a:spcBef>
                <a:spcPts val="0"/>
              </a:spcBef>
              <a:spcAft>
                <a:spcPts val="0"/>
              </a:spcAft>
              <a:buSzPts val="2800"/>
              <a:buNone/>
            </a:pPr>
            <a:r>
              <a:rPr lang="en-US" sz="2200" dirty="0"/>
              <a:t>What topics or activities excite me?</a:t>
            </a:r>
            <a:endParaRPr dirty="0"/>
          </a:p>
        </p:txBody>
      </p:sp>
      <p:sp>
        <p:nvSpPr>
          <p:cNvPr id="327" name="Google Shape;327;p2"/>
          <p:cNvSpPr txBox="1">
            <a:spLocks noGrp="1"/>
          </p:cNvSpPr>
          <p:nvPr>
            <p:ph type="body" idx="1"/>
          </p:nvPr>
        </p:nvSpPr>
        <p:spPr>
          <a:xfrm>
            <a:off x="6652875" y="3370267"/>
            <a:ext cx="4744500" cy="780300"/>
          </a:xfrm>
          <a:prstGeom prst="rect">
            <a:avLst/>
          </a:prstGeom>
          <a:noFill/>
          <a:ln>
            <a:noFill/>
          </a:ln>
        </p:spPr>
        <p:txBody>
          <a:bodyPr spcFirstLastPara="1" wrap="square" lIns="91425" tIns="91425" rIns="91425" bIns="91425" anchor="ctr" anchorCtr="0">
            <a:noAutofit/>
          </a:bodyPr>
          <a:lstStyle/>
          <a:p>
            <a:pPr marL="0" lvl="0" indent="0" algn="l" rtl="0">
              <a:spcBef>
                <a:spcPts val="1200"/>
              </a:spcBef>
              <a:spcAft>
                <a:spcPts val="0"/>
              </a:spcAft>
              <a:buSzPts val="2800"/>
              <a:buNone/>
            </a:pPr>
            <a:r>
              <a:rPr lang="en-US" b="1" dirty="0">
                <a:solidFill>
                  <a:schemeClr val="dk1"/>
                </a:solidFill>
              </a:rPr>
              <a:t>Work Environment</a:t>
            </a:r>
            <a:endParaRPr b="1" dirty="0"/>
          </a:p>
          <a:p>
            <a:pPr marL="0" lvl="0" indent="0" algn="l" rtl="0">
              <a:spcBef>
                <a:spcPts val="0"/>
              </a:spcBef>
              <a:spcAft>
                <a:spcPts val="0"/>
              </a:spcAft>
              <a:buSzPts val="2800"/>
              <a:buNone/>
            </a:pPr>
            <a:r>
              <a:rPr lang="en-US" sz="2200" dirty="0">
                <a:solidFill>
                  <a:schemeClr val="dk1"/>
                </a:solidFill>
              </a:rPr>
              <a:t>What kind of setting do I work best in?</a:t>
            </a:r>
            <a:endParaRPr sz="2200" dirty="0"/>
          </a:p>
        </p:txBody>
      </p:sp>
      <p:sp>
        <p:nvSpPr>
          <p:cNvPr id="328" name="Google Shape;328;p2"/>
          <p:cNvSpPr txBox="1">
            <a:spLocks noGrp="1"/>
          </p:cNvSpPr>
          <p:nvPr>
            <p:ph type="body" idx="1"/>
          </p:nvPr>
        </p:nvSpPr>
        <p:spPr>
          <a:xfrm>
            <a:off x="6652875" y="4438850"/>
            <a:ext cx="4744500" cy="780300"/>
          </a:xfrm>
          <a:prstGeom prst="rect">
            <a:avLst/>
          </a:prstGeom>
          <a:noFill/>
          <a:ln>
            <a:noFill/>
          </a:ln>
        </p:spPr>
        <p:txBody>
          <a:bodyPr spcFirstLastPara="1" wrap="square" lIns="91425" tIns="91425" rIns="91425" bIns="91425" anchor="ctr" anchorCtr="0">
            <a:noAutofit/>
          </a:bodyPr>
          <a:lstStyle/>
          <a:p>
            <a:pPr marL="0" lvl="0" indent="0" algn="l" rtl="0">
              <a:spcBef>
                <a:spcPts val="1200"/>
              </a:spcBef>
              <a:spcAft>
                <a:spcPts val="0"/>
              </a:spcAft>
              <a:buClr>
                <a:schemeClr val="dk1"/>
              </a:buClr>
              <a:buSzPts val="2800"/>
              <a:buFont typeface="Arial"/>
              <a:buNone/>
            </a:pPr>
            <a:r>
              <a:rPr lang="en-US" b="1" dirty="0">
                <a:solidFill>
                  <a:schemeClr val="dk1"/>
                </a:solidFill>
              </a:rPr>
              <a:t>Values</a:t>
            </a:r>
            <a:endParaRPr dirty="0"/>
          </a:p>
          <a:p>
            <a:pPr marL="0" lvl="0" indent="0" algn="l" rtl="0">
              <a:spcBef>
                <a:spcPts val="0"/>
              </a:spcBef>
              <a:spcAft>
                <a:spcPts val="0"/>
              </a:spcAft>
              <a:buSzPts val="2800"/>
              <a:buNone/>
            </a:pPr>
            <a:r>
              <a:rPr lang="en-US" sz="2200" dirty="0">
                <a:solidFill>
                  <a:schemeClr val="dk1"/>
                </a:solidFill>
              </a:rPr>
              <a:t>What motivates me in a career?</a:t>
            </a:r>
            <a:endParaRPr sz="2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9"/>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a:t>7</a:t>
            </a:fld>
            <a:endParaRPr/>
          </a:p>
        </p:txBody>
      </p:sp>
      <p:sp>
        <p:nvSpPr>
          <p:cNvPr id="335" name="Google Shape;335;p19"/>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200"/>
              <a:t>7</a:t>
            </a:fld>
            <a:endParaRPr sz="1200"/>
          </a:p>
        </p:txBody>
      </p:sp>
      <p:sp>
        <p:nvSpPr>
          <p:cNvPr id="336" name="Google Shape;336;p19"/>
          <p:cNvSpPr txBox="1">
            <a:spLocks noGrp="1"/>
          </p:cNvSpPr>
          <p:nvPr>
            <p:ph type="title"/>
          </p:nvPr>
        </p:nvSpPr>
        <p:spPr>
          <a:xfrm>
            <a:off x="1168525" y="158875"/>
            <a:ext cx="9939300" cy="774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65A4"/>
              </a:buClr>
              <a:buSzPts val="3800"/>
              <a:buFont typeface="Calibri"/>
              <a:buNone/>
            </a:pPr>
            <a:r>
              <a:rPr lang="en-US"/>
              <a:t>Career Path (Re)Exploration</a:t>
            </a:r>
            <a:endParaRPr/>
          </a:p>
        </p:txBody>
      </p:sp>
      <p:sp>
        <p:nvSpPr>
          <p:cNvPr id="337" name="Google Shape;337;p19"/>
          <p:cNvSpPr txBox="1">
            <a:spLocks noGrp="1"/>
          </p:cNvSpPr>
          <p:nvPr>
            <p:ph type="body" idx="1"/>
          </p:nvPr>
        </p:nvSpPr>
        <p:spPr>
          <a:xfrm>
            <a:off x="1250400" y="2017450"/>
            <a:ext cx="4998000" cy="2669700"/>
          </a:xfrm>
          <a:prstGeom prst="rect">
            <a:avLst/>
          </a:prstGeom>
          <a:noFill/>
          <a:ln>
            <a:noFill/>
          </a:ln>
        </p:spPr>
        <p:txBody>
          <a:bodyPr spcFirstLastPara="1" wrap="square" lIns="91425" tIns="91425" rIns="91425" bIns="91425" anchor="ctr" anchorCtr="0">
            <a:noAutofit/>
          </a:bodyPr>
          <a:lstStyle/>
          <a:p>
            <a:pPr marL="457200" lvl="0" indent="-355600" algn="l" rtl="0">
              <a:lnSpc>
                <a:spcPct val="150000"/>
              </a:lnSpc>
              <a:spcBef>
                <a:spcPts val="0"/>
              </a:spcBef>
              <a:spcAft>
                <a:spcPts val="0"/>
              </a:spcAft>
              <a:buSzPts val="2000"/>
              <a:buChar char="●"/>
            </a:pPr>
            <a:r>
              <a:rPr lang="en-US" sz="2600"/>
              <a:t>Electrician/Solar Installer</a:t>
            </a:r>
            <a:endParaRPr sz="2600"/>
          </a:p>
          <a:p>
            <a:pPr marL="457200" lvl="0" indent="-355600" algn="l" rtl="0">
              <a:lnSpc>
                <a:spcPct val="150000"/>
              </a:lnSpc>
              <a:spcBef>
                <a:spcPts val="0"/>
              </a:spcBef>
              <a:spcAft>
                <a:spcPts val="0"/>
              </a:spcAft>
              <a:buSzPts val="2000"/>
              <a:buChar char="●"/>
            </a:pPr>
            <a:r>
              <a:rPr lang="en-US" sz="2600"/>
              <a:t>Energy Auditor</a:t>
            </a:r>
            <a:endParaRPr sz="2600"/>
          </a:p>
          <a:p>
            <a:pPr marL="457200" lvl="0" indent="-355600" algn="l" rtl="0">
              <a:lnSpc>
                <a:spcPct val="150000"/>
              </a:lnSpc>
              <a:spcBef>
                <a:spcPts val="0"/>
              </a:spcBef>
              <a:spcAft>
                <a:spcPts val="0"/>
              </a:spcAft>
              <a:buSzPts val="2000"/>
              <a:buChar char="●"/>
            </a:pPr>
            <a:r>
              <a:rPr lang="en-US" sz="2600"/>
              <a:t>HVAC Technician</a:t>
            </a:r>
            <a:endParaRPr sz="2600"/>
          </a:p>
          <a:p>
            <a:pPr marL="457200" lvl="0" indent="-355600" algn="l" rtl="0">
              <a:lnSpc>
                <a:spcPct val="150000"/>
              </a:lnSpc>
              <a:spcBef>
                <a:spcPts val="0"/>
              </a:spcBef>
              <a:spcAft>
                <a:spcPts val="0"/>
              </a:spcAft>
              <a:buSzPts val="2000"/>
              <a:buChar char="●"/>
            </a:pPr>
            <a:r>
              <a:rPr lang="en-US" sz="2600"/>
              <a:t>Wind Turbine Technician</a:t>
            </a:r>
            <a:endParaRPr sz="2600"/>
          </a:p>
        </p:txBody>
      </p:sp>
      <p:sp>
        <p:nvSpPr>
          <p:cNvPr id="338" name="Google Shape;338;p19"/>
          <p:cNvSpPr txBox="1"/>
          <p:nvPr/>
        </p:nvSpPr>
        <p:spPr>
          <a:xfrm>
            <a:off x="6311675" y="2017625"/>
            <a:ext cx="4659000" cy="2669700"/>
          </a:xfrm>
          <a:prstGeom prst="rect">
            <a:avLst/>
          </a:prstGeom>
          <a:noFill/>
          <a:ln>
            <a:noFill/>
          </a:ln>
        </p:spPr>
        <p:txBody>
          <a:bodyPr spcFirstLastPara="1" wrap="square" lIns="91425" tIns="91425" rIns="91425" bIns="91425" anchor="ctr" anchorCtr="0">
            <a:noAutofit/>
          </a:bodyPr>
          <a:lstStyle/>
          <a:p>
            <a:pPr marL="457200" marR="0" lvl="0" indent="-355600" algn="l" rtl="0">
              <a:lnSpc>
                <a:spcPct val="150000"/>
              </a:lnSpc>
              <a:spcBef>
                <a:spcPts val="0"/>
              </a:spcBef>
              <a:spcAft>
                <a:spcPts val="0"/>
              </a:spcAft>
              <a:buClr>
                <a:srgbClr val="000000"/>
              </a:buClr>
              <a:buSzPts val="2000"/>
              <a:buFont typeface="Calibri"/>
              <a:buChar char="●"/>
            </a:pPr>
            <a:r>
              <a:rPr lang="en-US" sz="2600" b="0" i="0" u="none" strike="noStrike" cap="none">
                <a:solidFill>
                  <a:srgbClr val="000000"/>
                </a:solidFill>
                <a:latin typeface="Calibri"/>
                <a:ea typeface="Calibri"/>
                <a:cs typeface="Calibri"/>
                <a:sym typeface="Calibri"/>
              </a:rPr>
              <a:t>Engineer</a:t>
            </a:r>
            <a:endParaRPr sz="2600"/>
          </a:p>
          <a:p>
            <a:pPr marL="457200" marR="0" lvl="0" indent="-355600" algn="l" rtl="0">
              <a:lnSpc>
                <a:spcPct val="150000"/>
              </a:lnSpc>
              <a:spcBef>
                <a:spcPts val="0"/>
              </a:spcBef>
              <a:spcAft>
                <a:spcPts val="0"/>
              </a:spcAft>
              <a:buClr>
                <a:srgbClr val="000000"/>
              </a:buClr>
              <a:buSzPts val="2000"/>
              <a:buFont typeface="Calibri"/>
              <a:buChar char="●"/>
            </a:pPr>
            <a:r>
              <a:rPr lang="en-US" sz="2600" b="0" i="0" u="none" strike="noStrike" cap="none">
                <a:solidFill>
                  <a:srgbClr val="000000"/>
                </a:solidFill>
                <a:latin typeface="Calibri"/>
                <a:ea typeface="Calibri"/>
                <a:cs typeface="Calibri"/>
                <a:sym typeface="Calibri"/>
              </a:rPr>
              <a:t>Analyst</a:t>
            </a:r>
            <a:endParaRPr sz="2600"/>
          </a:p>
          <a:p>
            <a:pPr marL="457200" marR="0" lvl="0" indent="-355600" algn="l" rtl="0">
              <a:lnSpc>
                <a:spcPct val="150000"/>
              </a:lnSpc>
              <a:spcBef>
                <a:spcPts val="0"/>
              </a:spcBef>
              <a:spcAft>
                <a:spcPts val="0"/>
              </a:spcAft>
              <a:buClr>
                <a:srgbClr val="000000"/>
              </a:buClr>
              <a:buSzPts val="2000"/>
              <a:buFont typeface="Calibri"/>
              <a:buChar char="●"/>
            </a:pPr>
            <a:r>
              <a:rPr lang="en-US" sz="2600" b="0" i="0" u="none" strike="noStrike" cap="none">
                <a:solidFill>
                  <a:srgbClr val="000000"/>
                </a:solidFill>
                <a:latin typeface="Calibri"/>
                <a:ea typeface="Calibri"/>
                <a:cs typeface="Calibri"/>
                <a:sym typeface="Calibri"/>
              </a:rPr>
              <a:t>Project Manager</a:t>
            </a:r>
            <a:endParaRPr sz="2600"/>
          </a:p>
          <a:p>
            <a:pPr marL="457200" marR="0" lvl="0" indent="-355600" algn="l" rtl="0">
              <a:lnSpc>
                <a:spcPct val="150000"/>
              </a:lnSpc>
              <a:spcBef>
                <a:spcPts val="0"/>
              </a:spcBef>
              <a:spcAft>
                <a:spcPts val="0"/>
              </a:spcAft>
              <a:buClr>
                <a:srgbClr val="000000"/>
              </a:buClr>
              <a:buSzPts val="2000"/>
              <a:buFont typeface="Calibri"/>
              <a:buChar char="●"/>
            </a:pPr>
            <a:r>
              <a:rPr lang="en-US" sz="2600" b="0" i="0" u="none" strike="noStrike" cap="none">
                <a:solidFill>
                  <a:srgbClr val="000000"/>
                </a:solidFill>
                <a:latin typeface="Calibri"/>
                <a:ea typeface="Calibri"/>
                <a:cs typeface="Calibri"/>
                <a:sym typeface="Calibri"/>
              </a:rPr>
              <a:t>Sales </a:t>
            </a:r>
            <a:r>
              <a:rPr lang="en-US" sz="2600">
                <a:latin typeface="Calibri"/>
                <a:ea typeface="Calibri"/>
                <a:cs typeface="Calibri"/>
                <a:sym typeface="Calibri"/>
              </a:rPr>
              <a:t>&amp;</a:t>
            </a:r>
            <a:r>
              <a:rPr lang="en-US" sz="2600" b="0" i="0" u="none" strike="noStrike" cap="none">
                <a:solidFill>
                  <a:srgbClr val="000000"/>
                </a:solidFill>
                <a:latin typeface="Calibri"/>
                <a:ea typeface="Calibri"/>
                <a:cs typeface="Calibri"/>
                <a:sym typeface="Calibri"/>
              </a:rPr>
              <a:t> Customer Service Rep</a:t>
            </a:r>
            <a:endParaRPr sz="2600"/>
          </a:p>
        </p:txBody>
      </p:sp>
      <p:sp>
        <p:nvSpPr>
          <p:cNvPr id="339" name="Google Shape;339;p19"/>
          <p:cNvSpPr txBox="1"/>
          <p:nvPr/>
        </p:nvSpPr>
        <p:spPr>
          <a:xfrm>
            <a:off x="1810425" y="4911550"/>
            <a:ext cx="8538600" cy="69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i="1">
                <a:solidFill>
                  <a:srgbClr val="00853C"/>
                </a:solidFill>
                <a:latin typeface="Calibri"/>
                <a:ea typeface="Calibri"/>
                <a:cs typeface="Calibri"/>
                <a:sym typeface="Calibri"/>
              </a:rPr>
              <a:t>What other careers from this course stand out to you?</a:t>
            </a:r>
            <a:endParaRPr sz="2800" i="1">
              <a:solidFill>
                <a:srgbClr val="00853C"/>
              </a:solidFill>
              <a:latin typeface="Calibri"/>
              <a:ea typeface="Calibri"/>
              <a:cs typeface="Calibri"/>
              <a:sym typeface="Calibri"/>
            </a:endParaRPr>
          </a:p>
        </p:txBody>
      </p:sp>
      <p:sp>
        <p:nvSpPr>
          <p:cNvPr id="340" name="Google Shape;340;p19"/>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18. My Future in Clean Energy and Climate Tech</a:t>
            </a:r>
            <a:endParaRPr sz="1200" b="1" i="0" u="none" strike="noStrike" cap="none">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3"/>
          <p:cNvPicPr preferRelativeResize="0">
            <a:picLocks noGrp="1"/>
          </p:cNvPicPr>
          <p:nvPr>
            <p:ph type="pic" idx="2"/>
          </p:nvPr>
        </p:nvPicPr>
        <p:blipFill rotWithShape="1">
          <a:blip r:embed="rId3">
            <a:alphaModFix/>
          </a:blip>
          <a:srcRect l="11623" r="11622"/>
          <a:stretch/>
        </p:blipFill>
        <p:spPr>
          <a:xfrm>
            <a:off x="508000" y="1205425"/>
            <a:ext cx="4606499" cy="4001100"/>
          </a:xfrm>
          <a:prstGeom prst="rect">
            <a:avLst/>
          </a:prstGeom>
          <a:noFill/>
          <a:ln>
            <a:noFill/>
          </a:ln>
        </p:spPr>
      </p:pic>
      <p:sp>
        <p:nvSpPr>
          <p:cNvPr id="347" name="Google Shape;347;p3"/>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8</a:t>
            </a:fld>
            <a:endParaRPr/>
          </a:p>
        </p:txBody>
      </p:sp>
      <p:sp>
        <p:nvSpPr>
          <p:cNvPr id="348" name="Google Shape;348;p3"/>
          <p:cNvSpPr txBox="1">
            <a:spLocks noGrp="1"/>
          </p:cNvSpPr>
          <p:nvPr>
            <p:ph type="body" idx="1"/>
          </p:nvPr>
        </p:nvSpPr>
        <p:spPr>
          <a:xfrm>
            <a:off x="6420250" y="1914475"/>
            <a:ext cx="5391300" cy="2583000"/>
          </a:xfrm>
          <a:prstGeom prst="rect">
            <a:avLst/>
          </a:prstGeom>
          <a:noFill/>
          <a:ln>
            <a:noFill/>
          </a:ln>
        </p:spPr>
        <p:txBody>
          <a:bodyPr spcFirstLastPara="1" wrap="square" lIns="91425" tIns="91425" rIns="91425" bIns="91425" anchor="t" anchorCtr="0">
            <a:noAutofit/>
          </a:bodyPr>
          <a:lstStyle/>
          <a:p>
            <a:pPr marL="50800" lvl="0" indent="0" algn="l" rtl="0">
              <a:lnSpc>
                <a:spcPct val="115000"/>
              </a:lnSpc>
              <a:spcBef>
                <a:spcPts val="0"/>
              </a:spcBef>
              <a:spcAft>
                <a:spcPts val="0"/>
              </a:spcAft>
              <a:buSzPts val="2800"/>
              <a:buNone/>
            </a:pPr>
            <a:r>
              <a:rPr lang="en-US" sz="2500"/>
              <a:t>In small groups, analyze the provided job descriptions, and identify the skills, interests, and preferences that align with each role.</a:t>
            </a:r>
            <a:endParaRPr sz="2500"/>
          </a:p>
        </p:txBody>
      </p:sp>
      <p:sp>
        <p:nvSpPr>
          <p:cNvPr id="349" name="Google Shape;349;p3"/>
          <p:cNvSpPr txBox="1">
            <a:spLocks noGrp="1"/>
          </p:cNvSpPr>
          <p:nvPr>
            <p:ph type="title"/>
          </p:nvPr>
        </p:nvSpPr>
        <p:spPr>
          <a:xfrm>
            <a:off x="6624075" y="715950"/>
            <a:ext cx="5263200" cy="728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a:t>Group Activity</a:t>
            </a:r>
            <a:endParaRPr/>
          </a:p>
        </p:txBody>
      </p:sp>
      <p:pic>
        <p:nvPicPr>
          <p:cNvPr id="350" name="Google Shape;350;p3"/>
          <p:cNvPicPr preferRelativeResize="0"/>
          <p:nvPr/>
        </p:nvPicPr>
        <p:blipFill rotWithShape="1">
          <a:blip r:embed="rId4">
            <a:alphaModFix/>
          </a:blip>
          <a:srcRect/>
          <a:stretch/>
        </p:blipFill>
        <p:spPr>
          <a:xfrm>
            <a:off x="6550100" y="715950"/>
            <a:ext cx="1028700" cy="977900"/>
          </a:xfrm>
          <a:prstGeom prst="rect">
            <a:avLst/>
          </a:prstGeom>
          <a:noFill/>
          <a:ln>
            <a:noFill/>
          </a:ln>
        </p:spPr>
      </p:pic>
      <p:sp>
        <p:nvSpPr>
          <p:cNvPr id="351" name="Google Shape;351;p3"/>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18. My Future in Clean Energy and Climate Tech</a:t>
            </a:r>
            <a:endParaRPr sz="1200" b="1" i="0" u="none" strike="noStrike" cap="none">
              <a:solidFill>
                <a:srgbClr val="FFFFF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200"/>
              <a:t>9</a:t>
            </a:fld>
            <a:endParaRPr sz="1200"/>
          </a:p>
        </p:txBody>
      </p:sp>
      <p:sp>
        <p:nvSpPr>
          <p:cNvPr id="358" name="Google Shape;358;p4"/>
          <p:cNvSpPr txBox="1">
            <a:spLocks noGrp="1"/>
          </p:cNvSpPr>
          <p:nvPr>
            <p:ph type="body" idx="1"/>
          </p:nvPr>
        </p:nvSpPr>
        <p:spPr>
          <a:xfrm>
            <a:off x="6458600" y="1333500"/>
            <a:ext cx="5057700" cy="3669900"/>
          </a:xfrm>
          <a:prstGeom prst="rect">
            <a:avLst/>
          </a:prstGeom>
          <a:noFill/>
          <a:ln>
            <a:noFill/>
          </a:ln>
        </p:spPr>
        <p:txBody>
          <a:bodyPr spcFirstLastPara="1" wrap="square" lIns="91425" tIns="91425" rIns="91425" bIns="91425" anchor="ctr" anchorCtr="0">
            <a:noAutofit/>
          </a:bodyPr>
          <a:lstStyle/>
          <a:p>
            <a:pPr marL="457200" lvl="0" indent="-355600" algn="l" rtl="0">
              <a:lnSpc>
                <a:spcPct val="115000"/>
              </a:lnSpc>
              <a:spcBef>
                <a:spcPts val="0"/>
              </a:spcBef>
              <a:spcAft>
                <a:spcPts val="0"/>
              </a:spcAft>
              <a:buSzPts val="2000"/>
              <a:buChar char="●"/>
            </a:pPr>
            <a:r>
              <a:rPr lang="en-US" sz="2400"/>
              <a:t>What are </a:t>
            </a:r>
            <a:r>
              <a:rPr lang="en-US" sz="2400" b="1"/>
              <a:t>three</a:t>
            </a:r>
            <a:r>
              <a:rPr lang="en-US" sz="2400"/>
              <a:t> climate-critical roles that interest you?</a:t>
            </a:r>
            <a:endParaRPr sz="2400"/>
          </a:p>
          <a:p>
            <a:pPr marL="457200" lvl="0" indent="-355600" algn="l" rtl="0">
              <a:lnSpc>
                <a:spcPct val="115000"/>
              </a:lnSpc>
              <a:spcBef>
                <a:spcPts val="1000"/>
              </a:spcBef>
              <a:spcAft>
                <a:spcPts val="0"/>
              </a:spcAft>
              <a:buSzPts val="2000"/>
              <a:buChar char="●"/>
            </a:pPr>
            <a:r>
              <a:rPr lang="en-US" sz="2400"/>
              <a:t>What are </a:t>
            </a:r>
            <a:r>
              <a:rPr lang="en-US" sz="2400" b="1"/>
              <a:t>two</a:t>
            </a:r>
            <a:r>
              <a:rPr lang="en-US" sz="2400"/>
              <a:t> skills useful to the clean energy sector that you would like to develop further?</a:t>
            </a:r>
            <a:endParaRPr sz="2400"/>
          </a:p>
          <a:p>
            <a:pPr marL="457200" lvl="0" indent="-355600" algn="l" rtl="0">
              <a:lnSpc>
                <a:spcPct val="115000"/>
              </a:lnSpc>
              <a:spcBef>
                <a:spcPts val="1000"/>
              </a:spcBef>
              <a:spcAft>
                <a:spcPts val="1000"/>
              </a:spcAft>
              <a:buSzPts val="2000"/>
              <a:buChar char="●"/>
            </a:pPr>
            <a:r>
              <a:rPr lang="en-US" sz="2400"/>
              <a:t>What is </a:t>
            </a:r>
            <a:r>
              <a:rPr lang="en-US" sz="2400" b="1"/>
              <a:t>one</a:t>
            </a:r>
            <a:r>
              <a:rPr lang="en-US" sz="2400"/>
              <a:t> next step you can take to explore a career in clean energy?</a:t>
            </a:r>
            <a:endParaRPr sz="2400"/>
          </a:p>
        </p:txBody>
      </p:sp>
      <p:sp>
        <p:nvSpPr>
          <p:cNvPr id="359" name="Google Shape;359;p4"/>
          <p:cNvSpPr txBox="1">
            <a:spLocks noGrp="1"/>
          </p:cNvSpPr>
          <p:nvPr>
            <p:ph type="title"/>
          </p:nvPr>
        </p:nvSpPr>
        <p:spPr>
          <a:xfrm>
            <a:off x="457200" y="1723393"/>
            <a:ext cx="5568300" cy="120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65A4"/>
              </a:buClr>
              <a:buSzPts val="3800"/>
              <a:buFont typeface="Calibri"/>
              <a:buNone/>
            </a:pPr>
            <a:r>
              <a:rPr lang="en-US"/>
              <a:t>My Future </a:t>
            </a:r>
            <a:endParaRPr/>
          </a:p>
          <a:p>
            <a:pPr marL="0" lvl="0" indent="0" algn="l" rtl="0">
              <a:lnSpc>
                <a:spcPct val="100000"/>
              </a:lnSpc>
              <a:spcBef>
                <a:spcPts val="0"/>
              </a:spcBef>
              <a:spcAft>
                <a:spcPts val="0"/>
              </a:spcAft>
              <a:buClr>
                <a:srgbClr val="0065A4"/>
              </a:buClr>
              <a:buSzPts val="3800"/>
              <a:buFont typeface="Calibri"/>
              <a:buNone/>
            </a:pPr>
            <a:r>
              <a:rPr lang="en-US"/>
              <a:t>in Clean Energy</a:t>
            </a:r>
            <a:endParaRPr/>
          </a:p>
        </p:txBody>
      </p:sp>
      <p:sp>
        <p:nvSpPr>
          <p:cNvPr id="360" name="Google Shape;360;p4"/>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18. My Future in Clean Energy and Climate Tech</a:t>
            </a:r>
            <a:endParaRPr sz="1200" b="1" i="0" u="none" strike="noStrike" cap="none">
              <a:solidFill>
                <a:srgbClr val="FFFFFF"/>
              </a:solidFill>
              <a:latin typeface="Calibri"/>
              <a:ea typeface="Calibri"/>
              <a:cs typeface="Calibri"/>
              <a:sym typeface="Calibri"/>
            </a:endParaRPr>
          </a:p>
        </p:txBody>
      </p:sp>
      <p:cxnSp>
        <p:nvCxnSpPr>
          <p:cNvPr id="361" name="Google Shape;361;p4"/>
          <p:cNvCxnSpPr/>
          <p:nvPr/>
        </p:nvCxnSpPr>
        <p:spPr>
          <a:xfrm rot="10800000" flipH="1">
            <a:off x="0" y="3126300"/>
            <a:ext cx="5442900" cy="3000"/>
          </a:xfrm>
          <a:prstGeom prst="straightConnector1">
            <a:avLst/>
          </a:prstGeom>
          <a:noFill/>
          <a:ln w="19050" cap="flat" cmpd="sng">
            <a:solidFill>
              <a:srgbClr val="0065A4"/>
            </a:solidFill>
            <a:prstDash val="solid"/>
            <a:miter lim="800000"/>
            <a:headEnd type="none" w="sm" len="sm"/>
            <a:tailEnd type="none" w="sm" len="sm"/>
          </a:ln>
        </p:spPr>
      </p:cxnSp>
    </p:spTree>
  </p:cSld>
  <p:clrMapOvr>
    <a:masterClrMapping/>
  </p:clrMapOvr>
</p:sld>
</file>

<file path=ppt/theme/theme1.xml><?xml version="1.0" encoding="utf-8"?>
<a:theme xmlns:a="http://schemas.openxmlformats.org/drawingml/2006/main" name="Title &amp; Section Slides">
  <a:themeElements>
    <a:clrScheme name="MassCEC">
      <a:dk1>
        <a:srgbClr val="000000"/>
      </a:dk1>
      <a:lt1>
        <a:srgbClr val="FFFFFF"/>
      </a:lt1>
      <a:dk2>
        <a:srgbClr val="0065A4"/>
      </a:dk2>
      <a:lt2>
        <a:srgbClr val="79C142"/>
      </a:lt2>
      <a:accent1>
        <a:srgbClr val="0065A4"/>
      </a:accent1>
      <a:accent2>
        <a:srgbClr val="79C142"/>
      </a:accent2>
      <a:accent3>
        <a:srgbClr val="FF5F00"/>
      </a:accent3>
      <a:accent4>
        <a:srgbClr val="FEF200"/>
      </a:accent4>
      <a:accent5>
        <a:srgbClr val="133D71"/>
      </a:accent5>
      <a:accent6>
        <a:srgbClr val="F2F7FA"/>
      </a:accent6>
      <a:hlink>
        <a:srgbClr val="0065A4"/>
      </a:hlink>
      <a:folHlink>
        <a:srgbClr val="579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C1CADA0E019C418B12594A264DCDB3" ma:contentTypeVersion="14" ma:contentTypeDescription="Create a new document." ma:contentTypeScope="" ma:versionID="982956039f9f749d366e5f0198fa24a9">
  <xsd:schema xmlns:xsd="http://www.w3.org/2001/XMLSchema" xmlns:xs="http://www.w3.org/2001/XMLSchema" xmlns:p="http://schemas.microsoft.com/office/2006/metadata/properties" xmlns:ns2="9d08fa42-3293-4960-9eba-b4907ca33f3b" xmlns:ns3="ea4dc06b-4cba-4925-8846-bb8fd58a5dc8" targetNamespace="http://schemas.microsoft.com/office/2006/metadata/properties" ma:root="true" ma:fieldsID="766a51feb9f54d2595e4ebf5a6947d46" ns2:_="" ns3:_="">
    <xsd:import namespace="9d08fa42-3293-4960-9eba-b4907ca33f3b"/>
    <xsd:import namespace="ea4dc06b-4cba-4925-8846-bb8fd58a5dc8"/>
    <xsd:element name="properties">
      <xsd:complexType>
        <xsd:sequence>
          <xsd:element name="documentManagement">
            <xsd:complexType>
              <xsd:all>
                <xsd:element ref="ns2:Notes"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08fa42-3293-4960-9eba-b4907ca33f3b" elementFormDefault="qualified">
    <xsd:import namespace="http://schemas.microsoft.com/office/2006/documentManagement/types"/>
    <xsd:import namespace="http://schemas.microsoft.com/office/infopath/2007/PartnerControls"/>
    <xsd:element name="Notes" ma:index="8" nillable="true" ma:displayName="Notes" ma:format="Dropdown" ma:internalName="Notes">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faeb5f8-066e-4252-85f7-2a35006b4990"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4dc06b-4cba-4925-8846-bb8fd58a5dc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ae8a82ed-2c5d-44c2-a927-9ddc486722b8}" ma:internalName="TaxCatchAll" ma:showField="CatchAllData" ma:web="ea4dc06b-4cba-4925-8846-bb8fd58a5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d08fa42-3293-4960-9eba-b4907ca33f3b">
      <Terms xmlns="http://schemas.microsoft.com/office/infopath/2007/PartnerControls"/>
    </lcf76f155ced4ddcb4097134ff3c332f>
    <Notes xmlns="9d08fa42-3293-4960-9eba-b4907ca33f3b" xsi:nil="true"/>
    <TaxCatchAll xmlns="ea4dc06b-4cba-4925-8846-bb8fd58a5dc8" xsi:nil="true"/>
  </documentManagement>
</p:properties>
</file>

<file path=customXml/itemProps1.xml><?xml version="1.0" encoding="utf-8"?>
<ds:datastoreItem xmlns:ds="http://schemas.openxmlformats.org/officeDocument/2006/customXml" ds:itemID="{1822EBC3-63B6-4B98-A642-1E84889F927D}"/>
</file>

<file path=customXml/itemProps2.xml><?xml version="1.0" encoding="utf-8"?>
<ds:datastoreItem xmlns:ds="http://schemas.openxmlformats.org/officeDocument/2006/customXml" ds:itemID="{30AEB30A-FB9A-4C9E-80C6-D1B4F165EF48}"/>
</file>

<file path=customXml/itemProps3.xml><?xml version="1.0" encoding="utf-8"?>
<ds:datastoreItem xmlns:ds="http://schemas.openxmlformats.org/officeDocument/2006/customXml" ds:itemID="{68F0F42A-F2B5-4C1A-9049-56C40D0EF21C}"/>
</file>

<file path=docProps/app.xml><?xml version="1.0" encoding="utf-8"?>
<Properties xmlns="http://schemas.openxmlformats.org/officeDocument/2006/extended-properties" xmlns:vt="http://schemas.openxmlformats.org/officeDocument/2006/docPropsVTypes">
  <TotalTime>0</TotalTime>
  <Words>1411</Words>
  <Application>Microsoft Macintosh PowerPoint</Application>
  <PresentationFormat>Widescreen</PresentationFormat>
  <Paragraphs>141</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Title &amp; Section Slides</vt:lpstr>
      <vt:lpstr>PowerPoint Presentation</vt:lpstr>
      <vt:lpstr>PowerPoint Presentation</vt:lpstr>
      <vt:lpstr>What role can I play in climate solutions?</vt:lpstr>
      <vt:lpstr>PowerPoint Presentation</vt:lpstr>
      <vt:lpstr>Opening Activity</vt:lpstr>
      <vt:lpstr>Self-Evaluation</vt:lpstr>
      <vt:lpstr>Career Path (Re)Exploration</vt:lpstr>
      <vt:lpstr>Group Activity</vt:lpstr>
      <vt:lpstr>My Future  in Clean Energy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Benjamin Gross</dc:creator>
  <cp:lastModifiedBy> </cp:lastModifiedBy>
  <cp:revision>1</cp:revision>
  <dcterms:created xsi:type="dcterms:W3CDTF">2024-01-16T16:54:29Z</dcterms:created>
  <dcterms:modified xsi:type="dcterms:W3CDTF">2024-12-07T00:08:33Z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0x010100C9C1CADA0E019C418B12594A264DCDB3</vt:lpwstr>
  </property>
  <property fmtid="{D5CDD505-2E9C-101B-9397-08002B2CF9AE}" pid="3" name="MediaServiceImageTags">
    <vt:lpwstr/>
  </property>
</Properties>
</file>