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3668" r:id="rId5"/>
  </p:sldMasterIdLst>
  <p:notesMasterIdLst>
    <p:notesMasterId r:id="rId25"/>
  </p:notesMasterIdLst>
  <p:sldIdLst>
    <p:sldId id="256" r:id="rId6"/>
    <p:sldId id="257" r:id="rId7"/>
    <p:sldId id="258" r:id="rId8"/>
    <p:sldId id="259" r:id="rId9"/>
    <p:sldId id="260" r:id="rId10"/>
    <p:sldId id="261" r:id="rId11"/>
    <p:sldId id="262" r:id="rId12"/>
    <p:sldId id="263" r:id="rId13"/>
    <p:sldId id="264" r:id="rId14"/>
    <p:sldId id="283" r:id="rId15"/>
    <p:sldId id="284" r:id="rId16"/>
    <p:sldId id="265" r:id="rId17"/>
    <p:sldId id="266" r:id="rId18"/>
    <p:sldId id="267" r:id="rId19"/>
    <p:sldId id="268" r:id="rId20"/>
    <p:sldId id="269" r:id="rId21"/>
    <p:sldId id="270" r:id="rId22"/>
    <p:sldId id="271" r:id="rId23"/>
    <p:sldId id="272"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4">
          <p15:clr>
            <a:srgbClr val="747775"/>
          </p15:clr>
        </p15:guide>
        <p15:guide id="2" pos="144">
          <p15:clr>
            <a:srgbClr val="747775"/>
          </p15:clr>
        </p15:guide>
        <p15:guide id="3" pos="288">
          <p15:clr>
            <a:srgbClr val="747775"/>
          </p15:clr>
        </p15:guide>
        <p15:guide id="4" pos="432">
          <p15:clr>
            <a:srgbClr val="747775"/>
          </p15:clr>
        </p15:guide>
        <p15:guide id="5" pos="864">
          <p15:clr>
            <a:srgbClr val="747775"/>
          </p15:clr>
        </p15:guide>
        <p15:guide id="6" pos="1152">
          <p15:clr>
            <a:srgbClr val="747775"/>
          </p15:clr>
        </p15:guide>
        <p15:guide id="7" pos="1080">
          <p15:clr>
            <a:srgbClr val="747775"/>
          </p15:clr>
        </p15:guide>
        <p15:guide id="8" pos="1224">
          <p15:clr>
            <a:srgbClr val="747775"/>
          </p15:clr>
        </p15:guide>
        <p15:guide id="9" orient="horz" pos="720">
          <p15:clr>
            <a:srgbClr val="747775"/>
          </p15:clr>
        </p15:guide>
        <p15:guide id="10" orient="horz" pos="1987">
          <p15:clr>
            <a:srgbClr val="747775"/>
          </p15:clr>
        </p15:guide>
        <p15:guide id="11" orient="horz" pos="2304">
          <p15:clr>
            <a:srgbClr val="747775"/>
          </p15:clr>
        </p15:guide>
        <p15:guide id="12" orient="horz" pos="4174">
          <p15:clr>
            <a:srgbClr val="747775"/>
          </p15:clr>
        </p15:guide>
        <p15:guide id="13" pos="7536">
          <p15:clr>
            <a:srgbClr val="747775"/>
          </p15:clr>
        </p15:guide>
        <p15:guide id="14" pos="7128">
          <p15:clr>
            <a:srgbClr val="747775"/>
          </p15:clr>
        </p15:guide>
        <p15:guide id="15" pos="7057">
          <p15:clr>
            <a:srgbClr val="747775"/>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1wyXAGt9wuMlVK8i4j7pGohftA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D27251-025D-BF80-062C-7E90061E0684}" v="5" dt="2024-12-18T20:37:59.9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11"/>
    <p:restoredTop sz="57179"/>
  </p:normalViewPr>
  <p:slideViewPr>
    <p:cSldViewPr snapToGrid="0">
      <p:cViewPr varScale="1">
        <p:scale>
          <a:sx n="116" d="100"/>
          <a:sy n="116" d="100"/>
        </p:scale>
        <p:origin x="320" y="184"/>
      </p:cViewPr>
      <p:guideLst>
        <p:guide orient="horz" pos="144"/>
        <p:guide pos="144"/>
        <p:guide pos="288"/>
        <p:guide pos="432"/>
        <p:guide pos="864"/>
        <p:guide pos="1152"/>
        <p:guide pos="1080"/>
        <p:guide pos="1224"/>
        <p:guide orient="horz" pos="720"/>
        <p:guide orient="horz" pos="1987"/>
        <p:guide orient="horz" pos="2304"/>
        <p:guide orient="horz" pos="4174"/>
        <p:guide pos="7536"/>
        <p:guide pos="7128"/>
        <p:guide pos="7057"/>
      </p:guideLst>
    </p:cSldViewPr>
  </p:slideViewPr>
  <p:notesTextViewPr>
    <p:cViewPr>
      <p:scale>
        <a:sx n="1" d="1"/>
        <a:sy n="1" d="1"/>
      </p:scale>
      <p:origin x="0" y="0"/>
    </p:cViewPr>
  </p:notesTextViewPr>
  <p:notesViewPr>
    <p:cSldViewPr snapToGrid="0">
      <p:cViewPr varScale="1">
        <p:scale>
          <a:sx n="157" d="100"/>
          <a:sy n="157" d="100"/>
        </p:scale>
        <p:origin x="236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6.xml"/><Relationship Id="rId34" Type="http://customschemas.google.com/relationships/presentationmetadata" Target="meta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a Reznik" userId="S::freznik@masscec.com::1d61764e-418c-4f9e-8a66-f9597a98ac98" providerId="AD" clId="Web-{88D27251-025D-BF80-062C-7E90061E0684}"/>
    <pc:docChg chg="modSld">
      <pc:chgData name="Francesca Reznik" userId="S::freznik@masscec.com::1d61764e-418c-4f9e-8a66-f9597a98ac98" providerId="AD" clId="Web-{88D27251-025D-BF80-062C-7E90061E0684}" dt="2024-12-18T20:37:59.929" v="4" actId="1076"/>
      <pc:docMkLst>
        <pc:docMk/>
      </pc:docMkLst>
      <pc:sldChg chg="addSp delSp modSp">
        <pc:chgData name="Francesca Reznik" userId="S::freznik@masscec.com::1d61764e-418c-4f9e-8a66-f9597a98ac98" providerId="AD" clId="Web-{88D27251-025D-BF80-062C-7E90061E0684}" dt="2024-12-18T20:37:59.929" v="4" actId="1076"/>
        <pc:sldMkLst>
          <pc:docMk/>
          <pc:sldMk cId="0" sldId="261"/>
        </pc:sldMkLst>
        <pc:spChg chg="del">
          <ac:chgData name="Francesca Reznik" userId="S::freznik@masscec.com::1d61764e-418c-4f9e-8a66-f9597a98ac98" providerId="AD" clId="Web-{88D27251-025D-BF80-062C-7E90061E0684}" dt="2024-12-18T20:37:57.336" v="3"/>
          <ac:spMkLst>
            <pc:docMk/>
            <pc:sldMk cId="0" sldId="261"/>
            <ac:spMk id="353" creationId="{00000000-0000-0000-0000-000000000000}"/>
          </ac:spMkLst>
        </pc:spChg>
        <pc:picChg chg="add mod">
          <ac:chgData name="Francesca Reznik" userId="S::freznik@masscec.com::1d61764e-418c-4f9e-8a66-f9597a98ac98" providerId="AD" clId="Web-{88D27251-025D-BF80-062C-7E90061E0684}" dt="2024-12-18T20:37:59.929" v="4" actId="1076"/>
          <ac:picMkLst>
            <pc:docMk/>
            <pc:sldMk cId="0" sldId="261"/>
            <ac:picMk id="2" creationId="{45BF72A1-0585-27F0-69CB-B7F56CC3824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SzPts val="1400"/>
              <a:buFont typeface="Arial"/>
              <a:buChar char="•"/>
            </a:pPr>
            <a:r>
              <a:rPr lang="en-US" dirty="0">
                <a:latin typeface="Calibri" panose="020F0502020204030204" pitchFamily="34" charset="0"/>
                <a:cs typeface="Calibri" panose="020F0502020204030204" pitchFamily="34" charset="0"/>
              </a:rPr>
              <a:t>Today’s lesson is all about engineers and their role in climate solutions.</a:t>
            </a:r>
            <a:endParaRPr dirty="0">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SzPts val="1400"/>
              <a:buFont typeface="Arial"/>
              <a:buChar char="•"/>
            </a:pPr>
            <a:r>
              <a:rPr lang="en-US" dirty="0">
                <a:latin typeface="Calibri" panose="020F0502020204030204" pitchFamily="34" charset="0"/>
                <a:cs typeface="Calibri" panose="020F0502020204030204" pitchFamily="34" charset="0"/>
              </a:rPr>
              <a:t>Students will explore how engineers design solutions that help to build a sustainable future.</a:t>
            </a:r>
            <a:endParaRPr dirty="0">
              <a:latin typeface="Calibri" panose="020F0502020204030204" pitchFamily="34" charset="0"/>
              <a:cs typeface="Calibri" panose="020F0502020204030204" pitchFamily="34" charset="0"/>
            </a:endParaRPr>
          </a:p>
        </p:txBody>
      </p:sp>
      <p:sp>
        <p:nvSpPr>
          <p:cNvPr id="270" name="Google Shape;27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a:extLst>
            <a:ext uri="{FF2B5EF4-FFF2-40B4-BE49-F238E27FC236}">
              <a16:creationId xmlns:a16="http://schemas.microsoft.com/office/drawing/2014/main" id="{1B4DB691-244A-19A4-3517-89343B706FEE}"/>
            </a:ext>
          </a:extLst>
        </p:cNvPr>
        <p:cNvGrpSpPr/>
        <p:nvPr/>
      </p:nvGrpSpPr>
      <p:grpSpPr>
        <a:xfrm>
          <a:off x="0" y="0"/>
          <a:ext cx="0" cy="0"/>
          <a:chOff x="0" y="0"/>
          <a:chExt cx="0" cy="0"/>
        </a:xfrm>
      </p:grpSpPr>
      <p:sp>
        <p:nvSpPr>
          <p:cNvPr id="382" name="Google Shape;382;p1:notes">
            <a:extLst>
              <a:ext uri="{FF2B5EF4-FFF2-40B4-BE49-F238E27FC236}">
                <a16:creationId xmlns:a16="http://schemas.microsoft.com/office/drawing/2014/main" id="{09FA3620-EC93-B933-1472-A91A0E3CF8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1:notes">
            <a:extLst>
              <a:ext uri="{FF2B5EF4-FFF2-40B4-BE49-F238E27FC236}">
                <a16:creationId xmlns:a16="http://schemas.microsoft.com/office/drawing/2014/main" id="{54C61F1C-B82F-450D-B865-C5E682B618E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00050" marR="0" lvl="0" indent="-171450" algn="l" rtl="0">
              <a:lnSpc>
                <a:spcPct val="100000"/>
              </a:lnSpc>
              <a:spcBef>
                <a:spcPts val="0"/>
              </a:spcBef>
              <a:spcAft>
                <a:spcPts val="0"/>
              </a:spcAft>
              <a:buClr>
                <a:srgbClr val="000000"/>
              </a:buClr>
              <a:buSzPts val="1400"/>
              <a:buFont typeface="Arial"/>
              <a:buChar char="•"/>
            </a:pPr>
            <a:r>
              <a:rPr lang="en-US" sz="1200" b="0" i="0" u="none" strike="noStrike" cap="none" dirty="0">
                <a:solidFill>
                  <a:schemeClr val="dk1"/>
                </a:solidFill>
                <a:latin typeface="Calibri"/>
                <a:ea typeface="Calibri"/>
                <a:cs typeface="Calibri"/>
                <a:sym typeface="Calibri"/>
              </a:rPr>
              <a:t>Not all engineering is about structures – electrical engineers, materials engineers, and civil engineers are all critical to clean energy projects.</a:t>
            </a:r>
            <a:endParaRPr dirty="0"/>
          </a:p>
        </p:txBody>
      </p:sp>
      <p:sp>
        <p:nvSpPr>
          <p:cNvPr id="384" name="Google Shape;384;p1:notes">
            <a:extLst>
              <a:ext uri="{FF2B5EF4-FFF2-40B4-BE49-F238E27FC236}">
                <a16:creationId xmlns:a16="http://schemas.microsoft.com/office/drawing/2014/main" id="{3CE8CE21-7D1B-6EF0-5096-3E7B364C336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3457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a:extLst>
            <a:ext uri="{FF2B5EF4-FFF2-40B4-BE49-F238E27FC236}">
              <a16:creationId xmlns:a16="http://schemas.microsoft.com/office/drawing/2014/main" id="{78FB1B01-238C-BEB0-0B1A-9327091866DA}"/>
            </a:ext>
          </a:extLst>
        </p:cNvPr>
        <p:cNvGrpSpPr/>
        <p:nvPr/>
      </p:nvGrpSpPr>
      <p:grpSpPr>
        <a:xfrm>
          <a:off x="0" y="0"/>
          <a:ext cx="0" cy="0"/>
          <a:chOff x="0" y="0"/>
          <a:chExt cx="0" cy="0"/>
        </a:xfrm>
      </p:grpSpPr>
      <p:sp>
        <p:nvSpPr>
          <p:cNvPr id="382" name="Google Shape;382;p1:notes">
            <a:extLst>
              <a:ext uri="{FF2B5EF4-FFF2-40B4-BE49-F238E27FC236}">
                <a16:creationId xmlns:a16="http://schemas.microsoft.com/office/drawing/2014/main" id="{840D91A6-60D8-811D-E73D-521EFFBC44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1:notes">
            <a:extLst>
              <a:ext uri="{FF2B5EF4-FFF2-40B4-BE49-F238E27FC236}">
                <a16:creationId xmlns:a16="http://schemas.microsoft.com/office/drawing/2014/main" id="{2C04F1FF-217D-F99D-C960-F6DADCF9A29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00050" marR="0" lvl="0" indent="-171450" algn="l" rtl="0">
              <a:lnSpc>
                <a:spcPct val="100000"/>
              </a:lnSpc>
              <a:spcBef>
                <a:spcPts val="0"/>
              </a:spcBef>
              <a:spcAft>
                <a:spcPts val="0"/>
              </a:spcAft>
              <a:buClr>
                <a:srgbClr val="000000"/>
              </a:buClr>
              <a:buSzPts val="1400"/>
              <a:buFont typeface="Arial"/>
              <a:buChar char="•"/>
            </a:pPr>
            <a:r>
              <a:rPr lang="en-US" dirty="0">
                <a:latin typeface="Calibri" panose="020F0502020204030204" pitchFamily="34" charset="0"/>
                <a:cs typeface="Calibri" panose="020F0502020204030204" pitchFamily="34" charset="0"/>
              </a:rPr>
              <a:t>Engineering can take you in any direction if problem-solving and creativity are your passions.</a:t>
            </a:r>
            <a:endParaRPr dirty="0">
              <a:latin typeface="Calibri" panose="020F0502020204030204" pitchFamily="34" charset="0"/>
              <a:cs typeface="Calibri" panose="020F0502020204030204" pitchFamily="34" charset="0"/>
            </a:endParaRPr>
          </a:p>
        </p:txBody>
      </p:sp>
      <p:sp>
        <p:nvSpPr>
          <p:cNvPr id="384" name="Google Shape;384;p1:notes">
            <a:extLst>
              <a:ext uri="{FF2B5EF4-FFF2-40B4-BE49-F238E27FC236}">
                <a16:creationId xmlns:a16="http://schemas.microsoft.com/office/drawing/2014/main" id="{EEAC112D-928B-563A-EED3-095EEBD9F57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9496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f8980fbe9e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2f8980fbe9e_1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Engineering skills are highly transferable across different fields or disciplines. As a result, engineers can easily switch fields or collaborate on projects that might be outside their usual area of expertise.</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Depending on what specific type of engineering one goes into, there are many skills you might need, but these are the top five skill sets that are shared across the board:</a:t>
            </a:r>
            <a:endParaRPr dirty="0">
              <a:latin typeface="Calibri" panose="020F0502020204030204" pitchFamily="34" charset="0"/>
              <a:cs typeface="Calibri" panose="020F0502020204030204" pitchFamily="34" charset="0"/>
            </a:endParaRPr>
          </a:p>
          <a:p>
            <a:pPr marL="914400" lvl="1"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Problem-solving. Critical thinking and innovative approaches apply to all engineering fields.</a:t>
            </a:r>
            <a:endParaRPr dirty="0">
              <a:latin typeface="Calibri" panose="020F0502020204030204" pitchFamily="34" charset="0"/>
              <a:cs typeface="Calibri" panose="020F0502020204030204" pitchFamily="34" charset="0"/>
            </a:endParaRPr>
          </a:p>
          <a:p>
            <a:pPr marL="914400" lvl="1"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Mathematics. This is essential for design, analysis, and modeling in every branch of engineering.</a:t>
            </a:r>
            <a:endParaRPr dirty="0">
              <a:latin typeface="Calibri" panose="020F0502020204030204" pitchFamily="34" charset="0"/>
              <a:cs typeface="Calibri" panose="020F0502020204030204" pitchFamily="34" charset="0"/>
            </a:endParaRPr>
          </a:p>
          <a:p>
            <a:pPr marL="914400" lvl="1"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Project management. This involves coordinating timelines, budgets, and teams.</a:t>
            </a:r>
            <a:endParaRPr dirty="0">
              <a:latin typeface="Calibri" panose="020F0502020204030204" pitchFamily="34" charset="0"/>
              <a:cs typeface="Calibri" panose="020F0502020204030204" pitchFamily="34" charset="0"/>
            </a:endParaRPr>
          </a:p>
          <a:p>
            <a:pPr marL="914400" lvl="1"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Software literacy. Engineers use tools such as CAD, modeling, and simulation software. It’s helpful for an engineer to understand new software quickly and use different software tools on different aspects of the project.</a:t>
            </a:r>
            <a:endParaRPr dirty="0">
              <a:latin typeface="Calibri" panose="020F0502020204030204" pitchFamily="34" charset="0"/>
              <a:cs typeface="Calibri" panose="020F0502020204030204" pitchFamily="34" charset="0"/>
            </a:endParaRPr>
          </a:p>
          <a:p>
            <a:pPr marL="914400" lvl="1"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Communication. Engineers need to explain complex ideas and collaborate with cross-functional teams.</a:t>
            </a:r>
            <a:endParaRPr dirty="0">
              <a:latin typeface="Calibri" panose="020F0502020204030204" pitchFamily="34" charset="0"/>
              <a:cs typeface="Calibri" panose="020F0502020204030204" pitchFamily="34" charset="0"/>
            </a:endParaRPr>
          </a:p>
          <a:p>
            <a:pPr marL="0" lvl="1" indent="0" algn="l" rtl="0">
              <a:spcBef>
                <a:spcPts val="0"/>
              </a:spcBef>
              <a:spcAft>
                <a:spcPts val="0"/>
              </a:spcAft>
              <a:buClr>
                <a:srgbClr val="000000"/>
              </a:buClr>
              <a:buSzPts val="1400"/>
              <a:buFont typeface="Arial"/>
              <a:buNone/>
            </a:pPr>
            <a:endParaRPr dirty="0">
              <a:latin typeface="Calibri" panose="020F0502020204030204" pitchFamily="34" charset="0"/>
              <a:cs typeface="Calibri" panose="020F0502020204030204" pitchFamily="34" charset="0"/>
            </a:endParaRPr>
          </a:p>
          <a:p>
            <a:pPr marL="0" lvl="0" indent="0" algn="l" rtl="0">
              <a:spcBef>
                <a:spcPts val="0"/>
              </a:spcBef>
              <a:spcAft>
                <a:spcPts val="0"/>
              </a:spcAft>
              <a:buSzPts val="1400"/>
              <a:buNone/>
            </a:pPr>
            <a:endParaRPr dirty="0">
              <a:latin typeface="Calibri" panose="020F0502020204030204" pitchFamily="34" charset="0"/>
              <a:cs typeface="Calibri" panose="020F0502020204030204" pitchFamily="34" charset="0"/>
            </a:endParaRPr>
          </a:p>
        </p:txBody>
      </p:sp>
      <p:sp>
        <p:nvSpPr>
          <p:cNvPr id="400" name="Google Shape;400;g2f8980fbe9e_1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f8f2f25d66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2f8f2f25d66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dirty="0">
                <a:latin typeface="Calibri" panose="020F0502020204030204" pitchFamily="34" charset="0"/>
                <a:cs typeface="Calibri" panose="020F0502020204030204" pitchFamily="34" charset="0"/>
              </a:rPr>
              <a:t>Most engineering roles do require an undergraduate degree.</a:t>
            </a:r>
            <a:endParaRPr dirty="0">
              <a:latin typeface="Calibri" panose="020F0502020204030204" pitchFamily="34" charset="0"/>
              <a:cs typeface="Calibri" panose="020F0502020204030204" pitchFamily="34" charset="0"/>
            </a:endParaRPr>
          </a:p>
          <a:p>
            <a:pPr marL="171450" lvl="0" indent="-171450" algn="l" rtl="0">
              <a:lnSpc>
                <a:spcPct val="100000"/>
              </a:lnSpc>
              <a:spcBef>
                <a:spcPts val="0"/>
              </a:spcBef>
              <a:spcAft>
                <a:spcPts val="0"/>
              </a:spcAft>
              <a:buSzPts val="1400"/>
              <a:buFont typeface="Arial"/>
              <a:buChar char="•"/>
            </a:pPr>
            <a:r>
              <a:rPr lang="en-US" dirty="0">
                <a:latin typeface="Calibri" panose="020F0502020204030204" pitchFamily="34" charset="0"/>
                <a:cs typeface="Calibri" panose="020F0502020204030204" pitchFamily="34" charset="0"/>
              </a:rPr>
              <a:t>Many schools will separate engineering programs based on the specific type of science behind them, but not all.</a:t>
            </a:r>
            <a:endParaRPr dirty="0">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rgbClr val="000000"/>
              </a:buClr>
              <a:buSzPts val="1400"/>
              <a:buFont typeface="Arial"/>
              <a:buChar char="•"/>
            </a:pPr>
            <a:r>
              <a:rPr lang="en-US" dirty="0">
                <a:latin typeface="Calibri" panose="020F0502020204030204" pitchFamily="34" charset="0"/>
                <a:cs typeface="Calibri" panose="020F0502020204030204" pitchFamily="34" charset="0"/>
              </a:rPr>
              <a:t>You can pursue advanced degrees in engineering and advanced certifications or licensing.</a:t>
            </a:r>
            <a:endParaRPr dirty="0">
              <a:latin typeface="Calibri" panose="020F0502020204030204" pitchFamily="34" charset="0"/>
              <a:cs typeface="Calibri" panose="020F0502020204030204" pitchFamily="34" charset="0"/>
            </a:endParaRPr>
          </a:p>
          <a:p>
            <a:pPr marL="171450" lvl="0" indent="-171450" algn="l" rtl="0">
              <a:lnSpc>
                <a:spcPct val="100000"/>
              </a:lnSpc>
              <a:spcBef>
                <a:spcPts val="0"/>
              </a:spcBef>
              <a:spcAft>
                <a:spcPts val="0"/>
              </a:spcAft>
              <a:buSzPts val="1400"/>
              <a:buFont typeface="Arial"/>
              <a:buChar char="•"/>
            </a:pPr>
            <a:r>
              <a:rPr lang="en-US" dirty="0">
                <a:latin typeface="Calibri" panose="020F0502020204030204" pitchFamily="34" charset="0"/>
                <a:cs typeface="Calibri" panose="020F0502020204030204" pitchFamily="34" charset="0"/>
              </a:rPr>
              <a:t>Some, but not all engineering roles require further licensing specific to the branch of engineering you’re pursuing.</a:t>
            </a:r>
            <a:endParaRPr dirty="0">
              <a:latin typeface="Calibri" panose="020F0502020204030204" pitchFamily="34" charset="0"/>
              <a:cs typeface="Calibri" panose="020F0502020204030204" pitchFamily="34" charset="0"/>
            </a:endParaRPr>
          </a:p>
        </p:txBody>
      </p:sp>
      <p:sp>
        <p:nvSpPr>
          <p:cNvPr id="412" name="Google Shape;412;g2f8f2f25d66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f8980fbe9e_1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2f8980fbe9e_1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A couple of roles are similar to engineers but not quite the same.</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Engineering technicians work closely with engineers but are often more hands-on than computer-based.</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Scientists start by asking a question. </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These roles involve conducting background research, formulating a hypothesis, conducting an experiment to test that hypothesis, analyzing the data, and documenting and communicating their results.</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SzPts val="1400"/>
              <a:buNone/>
            </a:pPr>
            <a:endParaRPr dirty="0">
              <a:latin typeface="Calibri" panose="020F0502020204030204" pitchFamily="34" charset="0"/>
              <a:cs typeface="Calibri" panose="020F0502020204030204" pitchFamily="34" charset="0"/>
            </a:endParaRPr>
          </a:p>
        </p:txBody>
      </p:sp>
      <p:sp>
        <p:nvSpPr>
          <p:cNvPr id="423" name="Google Shape;423;g2f8980fbe9e_1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fe846de1e8_0_12:notes"/>
          <p:cNvSpPr>
            <a:spLocks noGrp="1" noRot="1" noChangeAspect="1"/>
          </p:cNvSpPr>
          <p:nvPr>
            <p:ph type="sldImg" idx="2"/>
          </p:nvPr>
        </p:nvSpPr>
        <p:spPr>
          <a:xfrm>
            <a:off x="2057400" y="371475"/>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fe846de1e8_0_12:notes"/>
          <p:cNvSpPr txBox="1">
            <a:spLocks noGrp="1"/>
          </p:cNvSpPr>
          <p:nvPr>
            <p:ph type="body" idx="1"/>
          </p:nvPr>
        </p:nvSpPr>
        <p:spPr>
          <a:xfrm>
            <a:off x="685800" y="1914525"/>
            <a:ext cx="5486400" cy="67706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Calibri"/>
                <a:ea typeface="Calibri"/>
                <a:cs typeface="Calibri"/>
                <a:sym typeface="Calibri"/>
              </a:rPr>
              <a:t>Activity objective</a:t>
            </a:r>
            <a:r>
              <a:rPr lang="en-US" dirty="0">
                <a:latin typeface="Calibri"/>
                <a:ea typeface="Calibri"/>
                <a:cs typeface="Calibri"/>
                <a:sym typeface="Calibri"/>
              </a:rPr>
              <a:t>: Allow students to use the engineering design process to evaluate and improve a real-world system and analyze data to identify challenges and opportunities for clean energy systems. Students will be able to present recommendations balancing feasibility, community needs, and sustainability goals.</a:t>
            </a:r>
          </a:p>
          <a:p>
            <a:pPr marL="0" lvl="0" indent="0" algn="l" rtl="0">
              <a:spcBef>
                <a:spcPts val="0"/>
              </a:spcBef>
              <a:spcAft>
                <a:spcPts val="0"/>
              </a:spcAft>
              <a:buNone/>
            </a:pPr>
            <a:endParaRPr lang="en-US" dirty="0">
              <a:latin typeface="Calibri"/>
              <a:cs typeface="Calibri"/>
              <a:sym typeface="Calibri"/>
            </a:endParaRP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sym typeface="Calibri"/>
              </a:rPr>
              <a:t>Background</a:t>
            </a:r>
            <a:r>
              <a:rPr lang="en-US" dirty="0">
                <a:latin typeface="Calibri" panose="020F0502020204030204" pitchFamily="34" charset="0"/>
                <a:cs typeface="Calibri" panose="020F0502020204030204" pitchFamily="34" charset="0"/>
                <a:sym typeface="Calibri"/>
              </a:rPr>
              <a:t>: In small groups, students will</a:t>
            </a:r>
            <a:r>
              <a:rPr lang="en-US" dirty="0">
                <a:latin typeface="Calibri" panose="020F0502020204030204" pitchFamily="34" charset="0"/>
                <a:cs typeface="Calibri" panose="020F0502020204030204" pitchFamily="34" charset="0"/>
              </a:rPr>
              <a:t> act as a team of engineers hired by Sunnyville to conduct a </a:t>
            </a:r>
            <a:r>
              <a:rPr lang="en-US" b="1" dirty="0">
                <a:latin typeface="Calibri" panose="020F0502020204030204" pitchFamily="34" charset="0"/>
                <a:cs typeface="Calibri" panose="020F0502020204030204" pitchFamily="34" charset="0"/>
              </a:rPr>
              <a:t>feasibility study </a:t>
            </a:r>
            <a:r>
              <a:rPr lang="en-US" dirty="0">
                <a:latin typeface="Calibri" panose="020F0502020204030204" pitchFamily="34" charset="0"/>
                <a:cs typeface="Calibri" panose="020F0502020204030204" pitchFamily="34" charset="0"/>
              </a:rPr>
              <a:t>on the town’s existing solar and storage system. Sunnyville wants to ensure its systems are operating efficiently and is seeking recommendations for upgrades or improvements. Using the provided data and a design thinking process, students will analyze the current system, identify potential issues, and propose realistic solutions to optimize performance.</a:t>
            </a: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r>
              <a:rPr lang="en-US" b="1" dirty="0">
                <a:latin typeface="Calibri"/>
                <a:ea typeface="Calibri"/>
                <a:cs typeface="Calibri"/>
                <a:sym typeface="Calibri"/>
              </a:rPr>
              <a:t>Instructions</a:t>
            </a:r>
            <a:endParaRPr b="1" dirty="0">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dirty="0">
                <a:latin typeface="Calibri"/>
                <a:ea typeface="Calibri"/>
                <a:cs typeface="Calibri"/>
                <a:sym typeface="Calibri"/>
              </a:rPr>
              <a:t>Divide students into groups of an appropriate size for collaborative work and direct them to their worksheets, which will guide them through the activity.</a:t>
            </a:r>
            <a:endParaRPr dirty="0">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dirty="0">
                <a:latin typeface="Calibri"/>
                <a:ea typeface="Calibri"/>
                <a:cs typeface="Calibri"/>
                <a:sym typeface="Calibri"/>
              </a:rPr>
              <a:t>In these groups, students will review the provided data about Sunnyville’s existing clean energy systems, including solar panels and battery storage. Data includes:</a:t>
            </a:r>
          </a:p>
          <a:p>
            <a:pPr lvl="1" indent="-304800">
              <a:buClr>
                <a:schemeClr val="dk1"/>
              </a:buClr>
              <a:buSzPts val="1200"/>
              <a:buFont typeface="Calibri"/>
              <a:buChar char="•"/>
            </a:pPr>
            <a:r>
              <a:rPr lang="en-US" dirty="0">
                <a:latin typeface="Calibri"/>
                <a:ea typeface="Calibri"/>
                <a:cs typeface="Calibri"/>
                <a:sym typeface="Calibri"/>
              </a:rPr>
              <a:t>Energy output vs demand</a:t>
            </a:r>
          </a:p>
          <a:p>
            <a:pPr lvl="1" indent="-304800">
              <a:buClr>
                <a:schemeClr val="dk1"/>
              </a:buClr>
              <a:buSzPts val="1200"/>
              <a:buFont typeface="Calibri"/>
              <a:buChar char="•"/>
            </a:pPr>
            <a:r>
              <a:rPr lang="en-US" dirty="0">
                <a:latin typeface="Calibri"/>
                <a:ea typeface="Calibri"/>
                <a:cs typeface="Calibri"/>
                <a:sym typeface="Calibri"/>
              </a:rPr>
              <a:t>Maintenance and operational costs</a:t>
            </a:r>
          </a:p>
          <a:p>
            <a:pPr lvl="1" indent="-304800">
              <a:buClr>
                <a:schemeClr val="dk1"/>
              </a:buClr>
              <a:buSzPts val="1200"/>
              <a:buFont typeface="Calibri"/>
              <a:buChar char="•"/>
            </a:pPr>
            <a:r>
              <a:rPr lang="en-US" dirty="0">
                <a:latin typeface="Calibri"/>
                <a:ea typeface="Calibri"/>
                <a:cs typeface="Calibri"/>
                <a:sym typeface="Calibri"/>
              </a:rPr>
              <a:t>Community energy goals</a:t>
            </a:r>
          </a:p>
          <a:p>
            <a:pPr lvl="1" indent="-304800">
              <a:buClr>
                <a:schemeClr val="dk1"/>
              </a:buClr>
              <a:buSzPts val="1200"/>
              <a:buFont typeface="Calibri"/>
              <a:buChar char="•"/>
            </a:pPr>
            <a:r>
              <a:rPr lang="en-US" dirty="0">
                <a:latin typeface="Calibri"/>
                <a:ea typeface="Calibri"/>
                <a:cs typeface="Calibri"/>
                <a:sym typeface="Calibri"/>
              </a:rPr>
              <a:t>Environmental factors like sunlight or grid reliability</a:t>
            </a:r>
          </a:p>
          <a:p>
            <a:pPr indent="-304800">
              <a:buClr>
                <a:schemeClr val="dk1"/>
              </a:buClr>
              <a:buSzPts val="1200"/>
              <a:buFont typeface="Calibri"/>
              <a:buChar char="•"/>
            </a:pPr>
            <a:r>
              <a:rPr lang="en-US" dirty="0">
                <a:latin typeface="Calibri"/>
                <a:ea typeface="Calibri"/>
                <a:cs typeface="Calibri"/>
                <a:sym typeface="Calibri"/>
              </a:rPr>
              <a:t>Groups will identify areas where the system is underperforming or could be improved.</a:t>
            </a:r>
          </a:p>
          <a:p>
            <a:pPr indent="-304800">
              <a:buClr>
                <a:schemeClr val="dk1"/>
              </a:buClr>
              <a:buSzPts val="1200"/>
              <a:buFont typeface="Calibri"/>
              <a:buChar char="•"/>
            </a:pPr>
            <a:r>
              <a:rPr lang="en-US" dirty="0">
                <a:latin typeface="Calibri"/>
                <a:ea typeface="Calibri"/>
                <a:cs typeface="Calibri"/>
                <a:sym typeface="Calibri"/>
              </a:rPr>
              <a:t>Groups will follow a guided design thinking process to prioritize and recommend upgrades or expansions they believe will significantly impact Sunnyville.</a:t>
            </a:r>
            <a:endParaRPr dirty="0">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dirty="0">
                <a:latin typeface="Calibri"/>
                <a:ea typeface="Calibri"/>
                <a:cs typeface="Calibri"/>
                <a:sym typeface="Calibri"/>
              </a:rPr>
              <a:t>Groups will present their recommendations to the rest of the class, and together, we will decide which solutions best align with the town’s goals.</a:t>
            </a:r>
            <a:endParaRPr dirty="0">
              <a:latin typeface="Calibri"/>
              <a:ea typeface="Calibri"/>
              <a:cs typeface="Calibri"/>
              <a:sym typeface="Calibri"/>
            </a:endParaRPr>
          </a:p>
          <a:p>
            <a:pPr marL="457200" lvl="0" indent="0" algn="l" rtl="0">
              <a:lnSpc>
                <a:spcPct val="100000"/>
              </a:lnSpc>
              <a:spcBef>
                <a:spcPts val="0"/>
              </a:spcBef>
              <a:spcAft>
                <a:spcPts val="0"/>
              </a:spcAft>
              <a:buNone/>
            </a:pPr>
            <a:endParaRPr dirty="0">
              <a:latin typeface="Calibri"/>
              <a:ea typeface="Calibri"/>
              <a:cs typeface="Calibri"/>
              <a:sym typeface="Calibri"/>
            </a:endParaRPr>
          </a:p>
        </p:txBody>
      </p:sp>
      <p:sp>
        <p:nvSpPr>
          <p:cNvPr id="434" name="Google Shape;434;g2fe846de1e8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5:notes"/>
          <p:cNvSpPr>
            <a:spLocks noGrp="1" noRot="1" noChangeAspect="1"/>
          </p:cNvSpPr>
          <p:nvPr>
            <p:ph type="sldImg" idx="2"/>
          </p:nvPr>
        </p:nvSpPr>
        <p:spPr>
          <a:xfrm>
            <a:off x="2057400" y="371475"/>
            <a:ext cx="2743200" cy="1543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5:notes"/>
          <p:cNvSpPr txBox="1">
            <a:spLocks noGrp="1"/>
          </p:cNvSpPr>
          <p:nvPr>
            <p:ph type="body" idx="1"/>
          </p:nvPr>
        </p:nvSpPr>
        <p:spPr>
          <a:xfrm>
            <a:off x="685800" y="1914525"/>
            <a:ext cx="5486400" cy="6770688"/>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b="1" dirty="0">
                <a:latin typeface="Calibri"/>
                <a:ea typeface="Calibri"/>
                <a:cs typeface="Calibri"/>
                <a:sym typeface="Calibri"/>
              </a:rPr>
              <a:t>Presentations and debrief</a:t>
            </a:r>
            <a:endParaRPr b="1" dirty="0">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US" dirty="0">
                <a:latin typeface="Calibri"/>
                <a:ea typeface="Calibri"/>
                <a:cs typeface="Calibri"/>
                <a:sym typeface="Calibri"/>
              </a:rPr>
              <a:t>Invite each group to present their recommendation to the class, including: </a:t>
            </a:r>
          </a:p>
          <a:p>
            <a:pPr lvl="1" indent="-317500">
              <a:buClr>
                <a:schemeClr val="dk1"/>
              </a:buClr>
              <a:buChar char="•"/>
            </a:pPr>
            <a:r>
              <a:rPr lang="en-US" dirty="0">
                <a:latin typeface="Calibri"/>
                <a:ea typeface="Calibri"/>
                <a:cs typeface="Calibri"/>
                <a:sym typeface="Calibri"/>
              </a:rPr>
              <a:t>The current system’s issues or inefficiencies</a:t>
            </a:r>
          </a:p>
          <a:p>
            <a:pPr lvl="1" indent="-317500">
              <a:buClr>
                <a:schemeClr val="dk1"/>
              </a:buClr>
              <a:buChar char="•"/>
            </a:pPr>
            <a:r>
              <a:rPr lang="en-US" dirty="0">
                <a:latin typeface="Calibri"/>
                <a:ea typeface="Calibri"/>
                <a:cs typeface="Calibri"/>
                <a:sym typeface="Calibri"/>
              </a:rPr>
              <a:t>The team’s proposed upgrade(s) or solution(s)</a:t>
            </a:r>
          </a:p>
          <a:p>
            <a:pPr lvl="1" indent="-317500">
              <a:buClr>
                <a:schemeClr val="dk1"/>
              </a:buClr>
              <a:buChar char="•"/>
            </a:pPr>
            <a:r>
              <a:rPr lang="en-US" dirty="0">
                <a:latin typeface="Calibri"/>
                <a:ea typeface="Calibri"/>
                <a:cs typeface="Calibri"/>
                <a:sym typeface="Calibri"/>
              </a:rPr>
              <a:t>A brief explanation of why their recommendation aligns with Sunnyville’s needs and goals</a:t>
            </a:r>
          </a:p>
          <a:p>
            <a:pPr indent="-317500">
              <a:buClr>
                <a:schemeClr val="dk1"/>
              </a:buClr>
              <a:buChar char="•"/>
            </a:pPr>
            <a:r>
              <a:rPr lang="en-US" dirty="0">
                <a:latin typeface="Calibri"/>
                <a:ea typeface="Calibri"/>
                <a:cs typeface="Calibri"/>
                <a:sym typeface="Calibri"/>
              </a:rPr>
              <a:t>After all the presentations, ask the class to compare the recommendations. Hold a simple vote or discussion to decide which recommendation the class (or “town council”) would like to implement.</a:t>
            </a:r>
            <a:endParaRPr dirty="0"/>
          </a:p>
          <a:p>
            <a:pPr marL="457200" lvl="0" indent="-317500" algn="l" rtl="0">
              <a:spcBef>
                <a:spcPts val="0"/>
              </a:spcBef>
              <a:spcAft>
                <a:spcPts val="0"/>
              </a:spcAft>
              <a:buClr>
                <a:schemeClr val="dk1"/>
              </a:buClr>
              <a:buSzPts val="1400"/>
              <a:buChar char="•"/>
            </a:pPr>
            <a:r>
              <a:rPr lang="en-US" dirty="0">
                <a:latin typeface="Calibri"/>
                <a:ea typeface="Calibri"/>
                <a:cs typeface="Calibri"/>
                <a:sym typeface="Calibri"/>
              </a:rPr>
              <a:t>If there’s no clear winner, encourage students to reflect on how engineers must balance multiple factors when designing solutions. There often isn’t a single obvious best way forward.</a:t>
            </a:r>
          </a:p>
          <a:p>
            <a:pPr marL="457200" lvl="0" indent="-317500" algn="l" rtl="0">
              <a:spcBef>
                <a:spcPts val="0"/>
              </a:spcBef>
              <a:spcAft>
                <a:spcPts val="0"/>
              </a:spcAft>
              <a:buClr>
                <a:schemeClr val="dk1"/>
              </a:buClr>
              <a:buSzPts val="1400"/>
              <a:buChar char="•"/>
            </a:pPr>
            <a:endParaRPr lang="en-US" dirty="0">
              <a:latin typeface="Calibri"/>
              <a:ea typeface="Calibri"/>
              <a:cs typeface="Calibri"/>
              <a:sym typeface="Calibri"/>
            </a:endParaRPr>
          </a:p>
          <a:p>
            <a:pPr marL="139700" lvl="0" indent="0" algn="l" rtl="0">
              <a:spcBef>
                <a:spcPts val="0"/>
              </a:spcBef>
              <a:spcAft>
                <a:spcPts val="0"/>
              </a:spcAft>
              <a:buClr>
                <a:schemeClr val="dk1"/>
              </a:buClr>
              <a:buSzPts val="1400"/>
            </a:pPr>
            <a:r>
              <a:rPr lang="en-US" dirty="0">
                <a:latin typeface="Calibri"/>
                <a:ea typeface="Calibri"/>
                <a:cs typeface="Calibri"/>
                <a:sym typeface="Calibri"/>
              </a:rPr>
              <a:t>Additional questions for debriefing (as needed)</a:t>
            </a:r>
          </a:p>
          <a:p>
            <a:pPr marL="311150" lvl="0" indent="-171450" algn="l" rtl="0">
              <a:spcBef>
                <a:spcPts val="0"/>
              </a:spcBef>
              <a:spcAft>
                <a:spcPts val="0"/>
              </a:spcAft>
              <a:buClr>
                <a:schemeClr val="dk1"/>
              </a:buClr>
              <a:buSzPts val="1400"/>
              <a:buFont typeface="Arial" panose="020B0604020202020204" pitchFamily="34" charset="0"/>
              <a:buChar char="•"/>
            </a:pPr>
            <a:r>
              <a:rPr lang="en-US" dirty="0">
                <a:latin typeface="Calibri"/>
                <a:ea typeface="Calibri"/>
                <a:cs typeface="Calibri"/>
                <a:sym typeface="Calibri"/>
              </a:rPr>
              <a:t>What was the biggest challenge in evaluating Sunnyville’s clean energy systems?</a:t>
            </a:r>
          </a:p>
          <a:p>
            <a:pPr marL="311150" lvl="0" indent="-171450" algn="l" rtl="0">
              <a:spcBef>
                <a:spcPts val="0"/>
              </a:spcBef>
              <a:spcAft>
                <a:spcPts val="0"/>
              </a:spcAft>
              <a:buClr>
                <a:schemeClr val="dk1"/>
              </a:buClr>
              <a:buSzPts val="1400"/>
              <a:buFont typeface="Arial" panose="020B0604020202020204" pitchFamily="34" charset="0"/>
              <a:buChar char="•"/>
            </a:pPr>
            <a:r>
              <a:rPr lang="en-US" dirty="0">
                <a:latin typeface="Calibri"/>
                <a:ea typeface="Calibri"/>
                <a:cs typeface="Calibri"/>
                <a:sym typeface="Calibri"/>
              </a:rPr>
              <a:t>How did your team balance technical feasibility with community needs and goals?</a:t>
            </a:r>
          </a:p>
          <a:p>
            <a:pPr marL="311150" lvl="0" indent="-171450" algn="l" rtl="0">
              <a:spcBef>
                <a:spcPts val="0"/>
              </a:spcBef>
              <a:spcAft>
                <a:spcPts val="0"/>
              </a:spcAft>
              <a:buClr>
                <a:schemeClr val="dk1"/>
              </a:buClr>
              <a:buSzPts val="1400"/>
              <a:buFont typeface="Arial" panose="020B0604020202020204" pitchFamily="34" charset="0"/>
              <a:buChar char="•"/>
            </a:pPr>
            <a:r>
              <a:rPr lang="en-US" dirty="0">
                <a:latin typeface="Calibri"/>
                <a:ea typeface="Calibri"/>
                <a:cs typeface="Calibri"/>
                <a:sym typeface="Calibri"/>
              </a:rPr>
              <a:t>What did you learn about the importance of optimization and problem-solving in engineering?</a:t>
            </a:r>
            <a:endParaRPr dirty="0">
              <a:latin typeface="Calibri"/>
              <a:ea typeface="Calibri"/>
              <a:cs typeface="Calibri"/>
              <a:sym typeface="Calibri"/>
            </a:endParaRPr>
          </a:p>
          <a:p>
            <a:pPr marL="457200" lvl="0" indent="0" algn="l" rtl="0">
              <a:lnSpc>
                <a:spcPct val="100000"/>
              </a:lnSpc>
              <a:spcBef>
                <a:spcPts val="0"/>
              </a:spcBef>
              <a:spcAft>
                <a:spcPts val="0"/>
              </a:spcAft>
              <a:buNone/>
            </a:pPr>
            <a:endParaRPr dirty="0">
              <a:latin typeface="Calibri"/>
              <a:ea typeface="Calibri"/>
              <a:cs typeface="Calibri"/>
              <a:sym typeface="Calibri"/>
            </a:endParaRPr>
          </a:p>
        </p:txBody>
      </p:sp>
      <p:sp>
        <p:nvSpPr>
          <p:cNvPr id="447" name="Google Shape;447;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177f7d8f62_0_4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177f7d8f62_0_4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Engineers are crucial in designing and implementing clean energy solutions, from renewable energy systems to energy-efficient buildings.</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Different types of engineers contribute to the clean energy sector, including environmental, mechanical, electrical, and civil engineers. Each role requires specialized skills to tackle different climate challenges.</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Engineering careers in clean energy require strong problem-solving abilities, technical skills, and an innovative mindset to develop sustainable technologies.</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Engineers help to build a sustainable future by creating systems and infrastructure that reduce emissions, improve efficiency, and support environmental resilience.</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There are various pathways to becoming an engineer, including higher education, technical skills, and real-world engineering applications in clean energy. This is an excellent path for students who love math and science to explore.</a:t>
            </a:r>
            <a:endParaRPr dirty="0">
              <a:latin typeface="Calibri" panose="020F0502020204030204" pitchFamily="34" charset="0"/>
              <a:cs typeface="Calibri" panose="020F0502020204030204" pitchFamily="34" charset="0"/>
            </a:endParaRPr>
          </a:p>
        </p:txBody>
      </p:sp>
      <p:sp>
        <p:nvSpPr>
          <p:cNvPr id="459" name="Google Shape;459;g3177f7d8f62_0_4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n-US" dirty="0">
                <a:latin typeface="Calibri" panose="020F0502020204030204" pitchFamily="34" charset="0"/>
                <a:cs typeface="Calibri" panose="020F0502020204030204" pitchFamily="34" charset="0"/>
              </a:rPr>
              <a:t>Give students two minutes to reflect on these questions in their worksheet/career guide.</a:t>
            </a:r>
            <a:endParaRPr dirty="0">
              <a:latin typeface="Calibri" panose="020F0502020204030204" pitchFamily="34" charset="0"/>
              <a:cs typeface="Calibri" panose="020F0502020204030204" pitchFamily="34" charset="0"/>
            </a:endParaRPr>
          </a:p>
          <a:p>
            <a:pPr marL="171450" lvl="0" indent="-171450" algn="l" rtl="0">
              <a:lnSpc>
                <a:spcPct val="100000"/>
              </a:lnSpc>
              <a:spcBef>
                <a:spcPts val="0"/>
              </a:spcBef>
              <a:spcAft>
                <a:spcPts val="0"/>
              </a:spcAft>
              <a:buSzPts val="1400"/>
              <a:buFont typeface="Arial" panose="020B0604020202020204" pitchFamily="34" charset="0"/>
              <a:buChar char="•"/>
            </a:pPr>
            <a:r>
              <a:rPr lang="en-US" dirty="0">
                <a:latin typeface="Calibri" panose="020F0502020204030204" pitchFamily="34" charset="0"/>
                <a:cs typeface="Calibri" panose="020F0502020204030204" pitchFamily="34" charset="0"/>
              </a:rPr>
              <a:t>Invite students to share their answers to one of the questions aloud.</a:t>
            </a:r>
            <a:endParaRPr dirty="0">
              <a:latin typeface="Calibri" panose="020F0502020204030204" pitchFamily="34" charset="0"/>
              <a:cs typeface="Calibri" panose="020F0502020204030204" pitchFamily="34" charset="0"/>
            </a:endParaRPr>
          </a:p>
        </p:txBody>
      </p:sp>
      <p:sp>
        <p:nvSpPr>
          <p:cNvPr id="470" name="Google Shape;470;p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800fc4f1ca_0_46:notes"/>
          <p:cNvSpPr>
            <a:spLocks noGrp="1" noRot="1" noChangeAspect="1"/>
          </p:cNvSpPr>
          <p:nvPr>
            <p:ph type="sldImg" idx="2"/>
          </p:nvPr>
        </p:nvSpPr>
        <p:spPr>
          <a:xfrm>
            <a:off x="1711325" y="322263"/>
            <a:ext cx="3435350" cy="1931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2800fc4f1ca_0_46:notes"/>
          <p:cNvSpPr txBox="1">
            <a:spLocks noGrp="1"/>
          </p:cNvSpPr>
          <p:nvPr>
            <p:ph type="body" idx="1"/>
          </p:nvPr>
        </p:nvSpPr>
        <p:spPr>
          <a:xfrm>
            <a:off x="685800" y="2254250"/>
            <a:ext cx="5486400" cy="5746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latin typeface="Calibri"/>
                <a:ea typeface="Calibri"/>
                <a:cs typeface="Calibri"/>
                <a:sym typeface="Calibri"/>
              </a:rPr>
              <a:t>Activity objective: </a:t>
            </a:r>
            <a:r>
              <a:rPr lang="en-US" dirty="0">
                <a:latin typeface="Calibri"/>
                <a:ea typeface="Calibri"/>
                <a:cs typeface="Calibri"/>
                <a:sym typeface="Calibri"/>
              </a:rPr>
              <a:t>Introduce students to the engineering design thinking process in a fun, engaging, and relevant way by having them brainstorm and plan an invention that addresses a classroom-related challenge.</a:t>
            </a:r>
          </a:p>
          <a:p>
            <a:pPr marL="0" lvl="0" indent="0" algn="l" rtl="0">
              <a:lnSpc>
                <a:spcPct val="115000"/>
              </a:lnSpc>
              <a:spcBef>
                <a:spcPts val="0"/>
              </a:spcBef>
              <a:spcAft>
                <a:spcPts val="0"/>
              </a:spcAft>
              <a:buClr>
                <a:schemeClr val="dk1"/>
              </a:buClr>
              <a:buSzPts val="1100"/>
              <a:buFont typeface="Arial"/>
              <a:buNone/>
            </a:pPr>
            <a:r>
              <a:rPr lang="en-US" b="1" dirty="0">
                <a:latin typeface="Calibri"/>
                <a:ea typeface="Calibri"/>
                <a:cs typeface="Calibri"/>
                <a:sym typeface="Calibri"/>
              </a:rPr>
              <a:t>Background</a:t>
            </a:r>
            <a:r>
              <a:rPr lang="en-US" dirty="0">
                <a:latin typeface="Calibri"/>
                <a:ea typeface="Calibri"/>
                <a:cs typeface="Calibri"/>
                <a:sym typeface="Calibri"/>
              </a:rPr>
              <a:t>: Clean energy projects often begin with a problem that needs to be solved. Today, you’ll practice design thinking and get creative!</a:t>
            </a:r>
          </a:p>
          <a:p>
            <a:pPr marL="0" lvl="0" indent="0" algn="l" rtl="0">
              <a:lnSpc>
                <a:spcPct val="115000"/>
              </a:lnSpc>
              <a:spcBef>
                <a:spcPts val="0"/>
              </a:spcBef>
              <a:spcAft>
                <a:spcPts val="0"/>
              </a:spcAft>
              <a:buClr>
                <a:schemeClr val="dk1"/>
              </a:buClr>
              <a:buSzPts val="1100"/>
              <a:buFont typeface="Arial"/>
              <a:buNone/>
            </a:pPr>
            <a:endParaRPr lang="en-US" dirty="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b="1" dirty="0">
                <a:latin typeface="Calibri"/>
                <a:ea typeface="Calibri"/>
                <a:cs typeface="Calibri"/>
                <a:sym typeface="Calibri"/>
              </a:rPr>
              <a:t>Instructions</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dirty="0">
                <a:latin typeface="Calibri"/>
                <a:ea typeface="Calibri"/>
                <a:cs typeface="Calibri"/>
                <a:sym typeface="Calibri"/>
              </a:rPr>
              <a:t>This activity can be done in pairs or small groups. Students should use their worksheets to follow the design thinking process.</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dirty="0">
                <a:latin typeface="Calibri"/>
                <a:ea typeface="Calibri"/>
                <a:cs typeface="Calibri"/>
                <a:sym typeface="Calibri"/>
              </a:rPr>
              <a:t>Present the challenge: Students are to design a bookstand for student desks.</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dirty="0">
                <a:latin typeface="Calibri"/>
                <a:ea typeface="Calibri"/>
                <a:cs typeface="Calibri"/>
                <a:sym typeface="Calibri"/>
              </a:rPr>
              <a:t>Each pair may only use ten index cards (total) and two objects currently found on their person (per person).</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dirty="0">
                <a:latin typeface="Calibri"/>
                <a:ea typeface="Calibri"/>
                <a:cs typeface="Calibri"/>
                <a:sym typeface="Calibri"/>
              </a:rPr>
              <a:t>Students have five minutes—encourage them to move quickly, and don’t let perfectionism slow them down!</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dirty="0">
                <a:latin typeface="Calibri"/>
                <a:ea typeface="Calibri"/>
                <a:cs typeface="Calibri"/>
                <a:sym typeface="Calibri"/>
              </a:rPr>
              <a:t>After five minutes, ask one or two groups to share their reactions to the activity and whether they would be excited to build and test their ideas.*</a:t>
            </a:r>
          </a:p>
          <a:p>
            <a:pPr marL="0" lvl="0" indent="0" algn="l" rtl="0">
              <a:lnSpc>
                <a:spcPct val="115000"/>
              </a:lnSpc>
              <a:spcBef>
                <a:spcPts val="0"/>
              </a:spcBef>
              <a:spcAft>
                <a:spcPts val="0"/>
              </a:spcAft>
              <a:buClr>
                <a:schemeClr val="dk1"/>
              </a:buClr>
              <a:buSzPts val="1100"/>
              <a:buFont typeface="Arial"/>
              <a:buNone/>
            </a:pPr>
            <a:endParaRPr lang="en-US" dirty="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dirty="0">
                <a:latin typeface="Calibri"/>
                <a:ea typeface="Calibri"/>
                <a:cs typeface="Calibri"/>
                <a:sym typeface="Calibri"/>
              </a:rPr>
              <a:t>*This is an optional extension activity if you split this lesson over two days. More information is provided about the second portion in the Teacher’s Manual. </a:t>
            </a:r>
            <a:endParaRPr dirty="0">
              <a:latin typeface="Calibri"/>
              <a:ea typeface="Calibri"/>
              <a:cs typeface="Calibri"/>
              <a:sym typeface="Calibri"/>
            </a:endParaRPr>
          </a:p>
        </p:txBody>
      </p:sp>
      <p:sp>
        <p:nvSpPr>
          <p:cNvPr id="291" name="Google Shape;291;g2800fc4f1ca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800fc4f1ca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2800fc4f1ca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dirty="0">
                <a:latin typeface="Calibri" panose="020F0502020204030204" pitchFamily="34" charset="0"/>
                <a:cs typeface="Calibri" panose="020F0502020204030204" pitchFamily="34" charset="0"/>
              </a:rPr>
              <a:t>Introduce today’s big question.</a:t>
            </a:r>
            <a:endParaRPr dirty="0">
              <a:latin typeface="Calibri" panose="020F0502020204030204" pitchFamily="34" charset="0"/>
              <a:cs typeface="Calibri" panose="020F0502020204030204" pitchFamily="34" charset="0"/>
            </a:endParaRPr>
          </a:p>
          <a:p>
            <a:pPr marL="171450" lvl="0" indent="-171450" algn="l" rtl="0">
              <a:lnSpc>
                <a:spcPct val="100000"/>
              </a:lnSpc>
              <a:spcBef>
                <a:spcPts val="0"/>
              </a:spcBef>
              <a:spcAft>
                <a:spcPts val="0"/>
              </a:spcAft>
              <a:buSzPts val="1400"/>
              <a:buFont typeface="Arial"/>
              <a:buChar char="•"/>
            </a:pPr>
            <a:r>
              <a:rPr lang="en-US" dirty="0">
                <a:latin typeface="Calibri" panose="020F0502020204030204" pitchFamily="34" charset="0"/>
                <a:cs typeface="Calibri" panose="020F0502020204030204" pitchFamily="34" charset="0"/>
              </a:rPr>
              <a:t>Encourage students to keep this in mind throughout the lesson.</a:t>
            </a:r>
            <a:endParaRPr dirty="0">
              <a:latin typeface="Calibri" panose="020F0502020204030204" pitchFamily="34" charset="0"/>
              <a:cs typeface="Calibri" panose="020F0502020204030204" pitchFamily="34" charset="0"/>
            </a:endParaRPr>
          </a:p>
          <a:p>
            <a:pPr marL="171450" lvl="0" indent="-171450" algn="l" rtl="0">
              <a:lnSpc>
                <a:spcPct val="100000"/>
              </a:lnSpc>
              <a:spcBef>
                <a:spcPts val="0"/>
              </a:spcBef>
              <a:spcAft>
                <a:spcPts val="0"/>
              </a:spcAft>
              <a:buSzPts val="1400"/>
              <a:buFont typeface="Arial"/>
              <a:buChar char="•"/>
            </a:pPr>
            <a:r>
              <a:rPr lang="en-US" dirty="0">
                <a:latin typeface="Calibri" panose="020F0502020204030204" pitchFamily="34" charset="0"/>
                <a:cs typeface="Calibri" panose="020F0502020204030204" pitchFamily="34" charset="0"/>
              </a:rPr>
              <a:t>By the end of the lesson, they’ll better understand how different engineering roles work together to make clean energy projects possible and successful.</a:t>
            </a:r>
            <a:endParaRPr dirty="0">
              <a:latin typeface="Calibri" panose="020F0502020204030204" pitchFamily="34" charset="0"/>
              <a:cs typeface="Calibri" panose="020F0502020204030204" pitchFamily="34" charset="0"/>
            </a:endParaRPr>
          </a:p>
        </p:txBody>
      </p:sp>
      <p:sp>
        <p:nvSpPr>
          <p:cNvPr id="329" name="Google Shape;329;g2800fc4f1ca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0b3e67f47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g30b3e67f47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dirty="0">
                <a:latin typeface="Calibri" panose="020F0502020204030204" pitchFamily="34" charset="0"/>
                <a:cs typeface="Calibri" panose="020F0502020204030204" pitchFamily="34" charset="0"/>
              </a:rPr>
              <a:t>Briefly review today’s learning goals and how they connect to students’ real-world experiences.</a:t>
            </a:r>
            <a:endParaRPr dirty="0">
              <a:latin typeface="Calibri" panose="020F0502020204030204" pitchFamily="34" charset="0"/>
              <a:cs typeface="Calibri" panose="020F0502020204030204" pitchFamily="34" charset="0"/>
            </a:endParaRPr>
          </a:p>
        </p:txBody>
      </p:sp>
      <p:sp>
        <p:nvSpPr>
          <p:cNvPr id="338" name="Google Shape;338;g30b3e67f47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err="1"/>
              <a:t>MassCEC</a:t>
            </a:r>
            <a:r>
              <a:rPr lang="en-US" b="1" dirty="0"/>
              <a:t> video will be added by Spring 2025.</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Engineer at the wind turbine testing center</a:t>
            </a:r>
            <a:endParaRPr dirty="0"/>
          </a:p>
        </p:txBody>
      </p:sp>
      <p:sp>
        <p:nvSpPr>
          <p:cNvPr id="350" name="Google Shape;35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18785f7836_0_6:notes"/>
          <p:cNvSpPr>
            <a:spLocks noGrp="1" noRot="1" noChangeAspect="1"/>
          </p:cNvSpPr>
          <p:nvPr>
            <p:ph type="sldImg" idx="2"/>
          </p:nvPr>
        </p:nvSpPr>
        <p:spPr>
          <a:xfrm>
            <a:off x="1636713" y="458788"/>
            <a:ext cx="3584575" cy="2016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318785f7836_0_6:notes"/>
          <p:cNvSpPr txBox="1">
            <a:spLocks noGrp="1"/>
          </p:cNvSpPr>
          <p:nvPr>
            <p:ph type="body" idx="1"/>
          </p:nvPr>
        </p:nvSpPr>
        <p:spPr>
          <a:xfrm>
            <a:off x="685800" y="2551611"/>
            <a:ext cx="5486400" cy="613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0" name="Google Shape;360;g318785f7836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800fc4f1ca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800fc4f1ca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Engineers figure out how technology or creations can be used to solve real-world problems. </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Engineers are educated to design, analyze, innovate, and communicate.</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Studying engineering gives you a well-rounded education in science, math, design skills, communication, and entrepreneurship. </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Engineers usually specialize in a focused field or discipline. Let’s examine some engineering specialties that are closely related to clean energy industries and technologies, climate goals, and innovation.</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100"/>
              <a:buFont typeface="Arial"/>
              <a:buNone/>
            </a:pPr>
            <a:endParaRPr dirty="0">
              <a:latin typeface="Calibri" panose="020F0502020204030204" pitchFamily="34" charset="0"/>
              <a:cs typeface="Calibri" panose="020F0502020204030204" pitchFamily="34" charset="0"/>
            </a:endParaRPr>
          </a:p>
          <a:p>
            <a:pPr marL="0" lvl="0" indent="0" algn="l" rtl="0">
              <a:spcBef>
                <a:spcPts val="0"/>
              </a:spcBef>
              <a:spcAft>
                <a:spcPts val="0"/>
              </a:spcAft>
              <a:buClr>
                <a:srgbClr val="000000"/>
              </a:buClr>
              <a:buSzPts val="2800"/>
              <a:buFont typeface="Arial"/>
              <a:buNone/>
            </a:pPr>
            <a:endParaRPr dirty="0">
              <a:latin typeface="Calibri" panose="020F0502020204030204" pitchFamily="34" charset="0"/>
              <a:cs typeface="Calibri" panose="020F0502020204030204" pitchFamily="34" charset="0"/>
            </a:endParaRPr>
          </a:p>
          <a:p>
            <a:pPr marL="0" lvl="0" indent="0" algn="l" rtl="0">
              <a:spcBef>
                <a:spcPts val="0"/>
              </a:spcBef>
              <a:spcAft>
                <a:spcPts val="0"/>
              </a:spcAft>
              <a:buSzPts val="1400"/>
              <a:buNone/>
            </a:pPr>
            <a:endParaRPr dirty="0">
              <a:latin typeface="Calibri" panose="020F0502020204030204" pitchFamily="34" charset="0"/>
              <a:cs typeface="Calibri" panose="020F0502020204030204" pitchFamily="34" charset="0"/>
            </a:endParaRPr>
          </a:p>
        </p:txBody>
      </p:sp>
      <p:sp>
        <p:nvSpPr>
          <p:cNvPr id="373" name="Google Shape;373;g2800fc4f1ca_0_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00050" marR="0" lvl="0" indent="-171450" algn="l" rtl="0">
              <a:lnSpc>
                <a:spcPct val="100000"/>
              </a:lnSpc>
              <a:spcBef>
                <a:spcPts val="0"/>
              </a:spcBef>
              <a:spcAft>
                <a:spcPts val="0"/>
              </a:spcAft>
              <a:buClr>
                <a:srgbClr val="000000"/>
              </a:buClr>
              <a:buSzPts val="1400"/>
              <a:buFont typeface="Arial"/>
              <a:buChar char="•"/>
            </a:pPr>
            <a:r>
              <a:rPr lang="en-US" sz="1200" b="0" i="0" u="none" strike="noStrike" cap="none">
                <a:solidFill>
                  <a:schemeClr val="dk1"/>
                </a:solidFill>
                <a:latin typeface="Calibri"/>
                <a:ea typeface="Calibri"/>
                <a:cs typeface="Calibri"/>
                <a:sym typeface="Calibri"/>
              </a:rPr>
              <a:t>Engineers use math and science to solve problems by designing, building, and improving systems and products in fields </a:t>
            </a:r>
            <a:r>
              <a:rPr lang="en-US">
                <a:latin typeface="Calibri"/>
                <a:ea typeface="Calibri"/>
                <a:cs typeface="Calibri"/>
                <a:sym typeface="Calibri"/>
              </a:rPr>
              <a:t>such as</a:t>
            </a:r>
            <a:r>
              <a:rPr lang="en-US" sz="1200" b="0" i="0" u="none" strike="noStrike" cap="none">
                <a:solidFill>
                  <a:schemeClr val="dk1"/>
                </a:solidFill>
                <a:latin typeface="Calibri"/>
                <a:ea typeface="Calibri"/>
                <a:cs typeface="Calibri"/>
                <a:sym typeface="Calibri"/>
              </a:rPr>
              <a:t> technology, energy, and construction. </a:t>
            </a:r>
            <a:endParaRPr/>
          </a:p>
          <a:p>
            <a:pPr marL="400050" lvl="0" indent="-171450" algn="l" rtl="0">
              <a:lnSpc>
                <a:spcPct val="100000"/>
              </a:lnSpc>
              <a:spcBef>
                <a:spcPts val="0"/>
              </a:spcBef>
              <a:spcAft>
                <a:spcPts val="0"/>
              </a:spcAft>
              <a:buSzPts val="1400"/>
              <a:buFont typeface="Arial"/>
              <a:buChar char="•"/>
            </a:pPr>
            <a:r>
              <a:rPr lang="en-US" sz="1200" b="0">
                <a:solidFill>
                  <a:schemeClr val="dk1"/>
                </a:solidFill>
                <a:latin typeface="Calibri"/>
                <a:ea typeface="Calibri"/>
                <a:cs typeface="Calibri"/>
                <a:sym typeface="Calibri"/>
              </a:rPr>
              <a:t>There are several different types of engineers.</a:t>
            </a:r>
            <a:endParaRPr/>
          </a:p>
          <a:p>
            <a:pPr marL="400050" lvl="0" indent="-171450" algn="l" rtl="0">
              <a:lnSpc>
                <a:spcPct val="100000"/>
              </a:lnSpc>
              <a:spcBef>
                <a:spcPts val="0"/>
              </a:spcBef>
              <a:spcAft>
                <a:spcPts val="0"/>
              </a:spcAft>
              <a:buSzPts val="1400"/>
              <a:buFont typeface="Arial"/>
              <a:buChar char="•"/>
            </a:pPr>
            <a:r>
              <a:rPr lang="en-US" sz="1200" b="0">
                <a:solidFill>
                  <a:schemeClr val="dk1"/>
                </a:solidFill>
                <a:latin typeface="Calibri"/>
                <a:ea typeface="Calibri"/>
                <a:cs typeface="Calibri"/>
                <a:sym typeface="Calibri"/>
              </a:rPr>
              <a:t>These are some of the most common career paths for engineers who work in the clean energy field.</a:t>
            </a:r>
            <a:endParaRPr/>
          </a:p>
          <a:p>
            <a:pPr marL="400050" lvl="0" indent="-17145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Engineers tackle projects that make life safer, easier, and, ideally, more efficient. </a:t>
            </a:r>
            <a:endParaRPr/>
          </a:p>
          <a:p>
            <a:pPr marL="400050" lvl="0" indent="-17145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Engineers play an essential role in developing technologies t</a:t>
            </a:r>
            <a:r>
              <a:rPr lang="en-US" sz="1200" b="0">
                <a:solidFill>
                  <a:schemeClr val="dk1"/>
                </a:solidFill>
                <a:latin typeface="Calibri"/>
                <a:ea typeface="Calibri"/>
                <a:cs typeface="Calibri"/>
                <a:sym typeface="Calibri"/>
              </a:rPr>
              <a:t>hat</a:t>
            </a:r>
            <a:r>
              <a:rPr lang="en-US" sz="1200" b="0" i="0" u="none" strike="noStrike" cap="none">
                <a:solidFill>
                  <a:schemeClr val="dk1"/>
                </a:solidFill>
                <a:latin typeface="Calibri"/>
                <a:ea typeface="Calibri"/>
                <a:cs typeface="Calibri"/>
                <a:sym typeface="Calibri"/>
              </a:rPr>
              <a:t> combat climate change, </a:t>
            </a:r>
            <a:r>
              <a:rPr lang="en-US">
                <a:latin typeface="Calibri"/>
                <a:ea typeface="Calibri"/>
                <a:cs typeface="Calibri"/>
                <a:sym typeface="Calibri"/>
              </a:rPr>
              <a:t>such as</a:t>
            </a:r>
            <a:r>
              <a:rPr lang="en-US" sz="1200" b="0" i="0" u="none" strike="noStrike" cap="none">
                <a:solidFill>
                  <a:schemeClr val="dk1"/>
                </a:solidFill>
                <a:latin typeface="Calibri"/>
                <a:ea typeface="Calibri"/>
                <a:cs typeface="Calibri"/>
                <a:sym typeface="Calibri"/>
              </a:rPr>
              <a:t> solar and wind power products, systems, electric vehicles, and high-performance buildings. </a:t>
            </a:r>
            <a:endParaRPr/>
          </a:p>
        </p:txBody>
      </p:sp>
      <p:sp>
        <p:nvSpPr>
          <p:cNvPr id="384" name="Google Shape;38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ad Slide">
  <p:cSld name="Custom Layout">
    <p:spTree>
      <p:nvGrpSpPr>
        <p:cNvPr id="1" name="Shape 19"/>
        <p:cNvGrpSpPr/>
        <p:nvPr/>
      </p:nvGrpSpPr>
      <p:grpSpPr>
        <a:xfrm>
          <a:off x="0" y="0"/>
          <a:ext cx="0" cy="0"/>
          <a:chOff x="0" y="0"/>
          <a:chExt cx="0" cy="0"/>
        </a:xfrm>
      </p:grpSpPr>
      <p:sp>
        <p:nvSpPr>
          <p:cNvPr id="20" name="Google Shape;20;p24"/>
          <p:cNvSpPr txBox="1">
            <a:spLocks noGrp="1"/>
          </p:cNvSpPr>
          <p:nvPr>
            <p:ph type="sldNum" idx="12"/>
          </p:nvPr>
        </p:nvSpPr>
        <p:spPr>
          <a:xfrm>
            <a:off x="11233469" y="6432573"/>
            <a:ext cx="441290" cy="386601"/>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1" name="Google Shape;21;p24"/>
          <p:cNvSpPr/>
          <p:nvPr/>
        </p:nvSpPr>
        <p:spPr>
          <a:xfrm>
            <a:off x="-1" y="3098818"/>
            <a:ext cx="12192000" cy="3306600"/>
          </a:xfrm>
          <a:prstGeom prst="rect">
            <a:avLst/>
          </a:prstGeom>
          <a:gradFill>
            <a:gsLst>
              <a:gs pos="0">
                <a:srgbClr val="EDF8FF">
                  <a:alpha val="0"/>
                </a:srgbClr>
              </a:gs>
              <a:gs pos="95000">
                <a:srgbClr val="002060"/>
              </a:gs>
              <a:gs pos="100000">
                <a:srgbClr val="00206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 name="Google Shape;22;p24"/>
          <p:cNvSpPr txBox="1">
            <a:spLocks noGrp="1"/>
          </p:cNvSpPr>
          <p:nvPr>
            <p:ph type="title"/>
          </p:nvPr>
        </p:nvSpPr>
        <p:spPr>
          <a:xfrm>
            <a:off x="5387175" y="5091300"/>
            <a:ext cx="6539700" cy="1047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800"/>
              <a:buFont typeface="Calibri"/>
              <a:buNone/>
              <a:defRPr sz="2800" b="0" i="1"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24"/>
          <p:cNvSpPr txBox="1"/>
          <p:nvPr/>
        </p:nvSpPr>
        <p:spPr>
          <a:xfrm>
            <a:off x="304793" y="4481579"/>
            <a:ext cx="11582400" cy="393900"/>
          </a:xfrm>
          <a:prstGeom prst="rect">
            <a:avLst/>
          </a:prstGeom>
          <a:noFill/>
          <a:ln>
            <a:noFill/>
          </a:ln>
          <a:effectLst>
            <a:outerShdw blurRad="50800" dist="50800" dir="2700000" algn="ctr" rotWithShape="0">
              <a:srgbClr val="000000">
                <a:alpha val="47843"/>
              </a:srgbClr>
            </a:outerShdw>
          </a:effectLst>
        </p:spPr>
        <p:txBody>
          <a:bodyPr spcFirstLastPara="1" wrap="square" lIns="0" tIns="0" rIns="0" bIns="0" anchor="t" anchorCtr="0">
            <a:spAutoFit/>
          </a:bodyPr>
          <a:lstStyle/>
          <a:p>
            <a:pPr marL="0" marR="0" lvl="0" indent="0" algn="ctr" rtl="0">
              <a:lnSpc>
                <a:spcPct val="8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Navigating the Future: Pathways to My Career in Clean Energy</a:t>
            </a:r>
            <a:endParaRPr sz="6000" b="1" i="0" u="none" strike="noStrike" cap="none">
              <a:solidFill>
                <a:srgbClr val="0065A4"/>
              </a:solidFill>
              <a:latin typeface="Calibri"/>
              <a:ea typeface="Calibri"/>
              <a:cs typeface="Calibri"/>
              <a:sym typeface="Calibri"/>
            </a:endParaRPr>
          </a:p>
        </p:txBody>
      </p:sp>
      <p:sp>
        <p:nvSpPr>
          <p:cNvPr id="24" name="Google Shape;24;p24"/>
          <p:cNvSpPr txBox="1">
            <a:spLocks noGrp="1"/>
          </p:cNvSpPr>
          <p:nvPr>
            <p:ph type="title" idx="2"/>
          </p:nvPr>
        </p:nvSpPr>
        <p:spPr>
          <a:xfrm>
            <a:off x="369825" y="4956050"/>
            <a:ext cx="11517300" cy="1252800"/>
          </a:xfrm>
          <a:prstGeom prst="rect">
            <a:avLst/>
          </a:prstGeom>
          <a:noFill/>
          <a:ln>
            <a:noFill/>
          </a:ln>
          <a:effectLst>
            <a:outerShdw blurRad="57150" dist="19050" dir="5400000" algn="bl" rotWithShape="0">
              <a:srgbClr val="000000">
                <a:alpha val="48627"/>
              </a:srgbClr>
            </a:outerShdw>
          </a:effectLst>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6AA84F"/>
              </a:buClr>
              <a:buSzPts val="4800"/>
              <a:buFont typeface="Calibri"/>
              <a:buNone/>
              <a:defRPr sz="4800" b="1" i="0" u="none" strike="noStrike" cap="none">
                <a:solidFill>
                  <a:srgbClr val="6AA84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limate Goals">
  <p:cSld name="CUSTOM_2">
    <p:spTree>
      <p:nvGrpSpPr>
        <p:cNvPr id="1" name="Shape 90"/>
        <p:cNvGrpSpPr/>
        <p:nvPr/>
      </p:nvGrpSpPr>
      <p:grpSpPr>
        <a:xfrm>
          <a:off x="0" y="0"/>
          <a:ext cx="0" cy="0"/>
          <a:chOff x="0" y="0"/>
          <a:chExt cx="0" cy="0"/>
        </a:xfrm>
      </p:grpSpPr>
      <p:sp>
        <p:nvSpPr>
          <p:cNvPr id="91" name="Google Shape;91;g3177f7d8f62_0_156"/>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lvl1pPr lvl="0">
              <a:buClr>
                <a:srgbClr val="000000"/>
              </a:buClr>
              <a:buSzPts val="1000"/>
              <a:buFont typeface="Arial"/>
              <a:buNone/>
              <a:defRPr/>
            </a:lvl1pPr>
            <a:lvl2pPr lvl="1">
              <a:buClr>
                <a:srgbClr val="000000"/>
              </a:buClr>
              <a:buSzPts val="1000"/>
              <a:buFont typeface="Arial"/>
              <a:buNone/>
              <a:defRPr/>
            </a:lvl2pPr>
            <a:lvl3pPr lvl="2">
              <a:buClr>
                <a:srgbClr val="000000"/>
              </a:buClr>
              <a:buSzPts val="1000"/>
              <a:buFont typeface="Arial"/>
              <a:buNone/>
              <a:defRPr/>
            </a:lvl3pPr>
            <a:lvl4pPr lvl="3">
              <a:buClr>
                <a:srgbClr val="000000"/>
              </a:buClr>
              <a:buSzPts val="1000"/>
              <a:buFont typeface="Arial"/>
              <a:buNone/>
              <a:defRPr/>
            </a:lvl4pPr>
            <a:lvl5pPr lvl="4">
              <a:buClr>
                <a:srgbClr val="000000"/>
              </a:buClr>
              <a:buSzPts val="1000"/>
              <a:buFont typeface="Arial"/>
              <a:buNone/>
              <a:defRPr/>
            </a:lvl5pPr>
            <a:lvl6pPr lvl="5">
              <a:buClr>
                <a:srgbClr val="000000"/>
              </a:buClr>
              <a:buSzPts val="1000"/>
              <a:buFont typeface="Arial"/>
              <a:buNone/>
              <a:defRPr/>
            </a:lvl6pPr>
            <a:lvl7pPr lvl="6">
              <a:buClr>
                <a:srgbClr val="000000"/>
              </a:buClr>
              <a:buSzPts val="1000"/>
              <a:buFont typeface="Arial"/>
              <a:buNone/>
              <a:defRPr/>
            </a:lvl7pPr>
            <a:lvl8pPr lvl="7">
              <a:buClr>
                <a:srgbClr val="000000"/>
              </a:buClr>
              <a:buSzPts val="1000"/>
              <a:buFont typeface="Arial"/>
              <a:buNone/>
              <a:defRPr/>
            </a:lvl8pPr>
            <a:lvl9pPr lvl="8">
              <a:buClr>
                <a:srgbClr val="000000"/>
              </a:buClr>
              <a:buSzPts val="1000"/>
              <a:buFont typeface="Arial"/>
              <a:buNone/>
              <a:defRPr/>
            </a:lvl9pPr>
          </a:lstStyle>
          <a:p>
            <a:pPr marL="0" lvl="0" indent="0" algn="l" rtl="0">
              <a:spcBef>
                <a:spcPts val="0"/>
              </a:spcBef>
              <a:spcAft>
                <a:spcPts val="0"/>
              </a:spcAft>
              <a:buNone/>
            </a:pPr>
            <a:fld id="{00000000-1234-1234-1234-123412341234}" type="slidenum">
              <a:rPr lang="en-US"/>
              <a:t>‹#›</a:t>
            </a:fld>
            <a:endParaRPr/>
          </a:p>
        </p:txBody>
      </p:sp>
      <p:sp>
        <p:nvSpPr>
          <p:cNvPr id="92" name="Google Shape;92;g3177f7d8f62_0_156"/>
          <p:cNvSpPr txBox="1">
            <a:spLocks noGrp="1"/>
          </p:cNvSpPr>
          <p:nvPr>
            <p:ph type="sldNum" idx="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93" name="Google Shape;93;g3177f7d8f62_0_156"/>
          <p:cNvSpPr txBox="1"/>
          <p:nvPr/>
        </p:nvSpPr>
        <p:spPr>
          <a:xfrm>
            <a:off x="1719450" y="2524200"/>
            <a:ext cx="3909600" cy="526500"/>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Clr>
                <a:schemeClr val="dk1"/>
              </a:buClr>
              <a:buSzPts val="1100"/>
              <a:buFont typeface="Arial"/>
              <a:buNone/>
            </a:pPr>
            <a:r>
              <a:rPr lang="en-US" sz="3800" b="1">
                <a:solidFill>
                  <a:srgbClr val="0065A4"/>
                </a:solidFill>
                <a:latin typeface="Calibri"/>
                <a:ea typeface="Calibri"/>
                <a:cs typeface="Calibri"/>
                <a:sym typeface="Calibri"/>
              </a:rPr>
              <a:t>My Climate Goals</a:t>
            </a:r>
            <a:endParaRPr sz="3800" b="1">
              <a:solidFill>
                <a:srgbClr val="0065A4"/>
              </a:solidFill>
              <a:latin typeface="Calibri"/>
              <a:ea typeface="Calibri"/>
              <a:cs typeface="Calibri"/>
              <a:sym typeface="Calibri"/>
            </a:endParaRPr>
          </a:p>
        </p:txBody>
      </p:sp>
      <p:cxnSp>
        <p:nvCxnSpPr>
          <p:cNvPr id="94" name="Google Shape;94;g3177f7d8f62_0_156"/>
          <p:cNvCxnSpPr/>
          <p:nvPr/>
        </p:nvCxnSpPr>
        <p:spPr>
          <a:xfrm rot="10800000" flipH="1">
            <a:off x="0" y="3202500"/>
            <a:ext cx="5442900" cy="3000"/>
          </a:xfrm>
          <a:prstGeom prst="straightConnector1">
            <a:avLst/>
          </a:prstGeom>
          <a:noFill/>
          <a:ln w="19050" cap="flat" cmpd="sng">
            <a:solidFill>
              <a:srgbClr val="0065A4"/>
            </a:solidFill>
            <a:prstDash val="solid"/>
            <a:miter lim="800000"/>
            <a:headEnd type="none" w="sm" len="sm"/>
            <a:tailEnd type="none" w="sm" len="sm"/>
          </a:ln>
        </p:spPr>
      </p:cxnSp>
      <p:sp>
        <p:nvSpPr>
          <p:cNvPr id="95" name="Google Shape;95;g3177f7d8f62_0_156"/>
          <p:cNvSpPr/>
          <p:nvPr/>
        </p:nvSpPr>
        <p:spPr>
          <a:xfrm>
            <a:off x="6096000" y="544275"/>
            <a:ext cx="5812800" cy="5294400"/>
          </a:xfrm>
          <a:prstGeom prst="roundRect">
            <a:avLst>
              <a:gd name="adj" fmla="val 10458"/>
            </a:avLst>
          </a:prstGeom>
          <a:solidFill>
            <a:schemeClr val="lt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pic>
        <p:nvPicPr>
          <p:cNvPr id="96" name="Google Shape;96;g3177f7d8f62_0_156"/>
          <p:cNvPicPr preferRelativeResize="0"/>
          <p:nvPr/>
        </p:nvPicPr>
        <p:blipFill rotWithShape="1">
          <a:blip r:embed="rId2">
            <a:alphaModFix/>
          </a:blip>
          <a:srcRect l="10378"/>
          <a:stretch/>
        </p:blipFill>
        <p:spPr>
          <a:xfrm>
            <a:off x="460875" y="2364150"/>
            <a:ext cx="1009850" cy="910500"/>
          </a:xfrm>
          <a:prstGeom prst="rect">
            <a:avLst/>
          </a:prstGeom>
          <a:noFill/>
          <a:ln>
            <a:noFill/>
          </a:ln>
        </p:spPr>
      </p:pic>
      <p:sp>
        <p:nvSpPr>
          <p:cNvPr id="97" name="Google Shape;97;g3177f7d8f62_0_156"/>
          <p:cNvSpPr txBox="1"/>
          <p:nvPr/>
        </p:nvSpPr>
        <p:spPr>
          <a:xfrm>
            <a:off x="6457200" y="1093500"/>
            <a:ext cx="5054100" cy="892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600" b="1" i="0" u="none" strike="noStrike" cap="none">
                <a:solidFill>
                  <a:schemeClr val="dk1"/>
                </a:solidFill>
                <a:latin typeface="Calibri"/>
                <a:ea typeface="Calibri"/>
                <a:cs typeface="Calibri"/>
                <a:sym typeface="Calibri"/>
              </a:rPr>
              <a:t>When you complete this lesson, you’ll be able to:</a:t>
            </a:r>
            <a:endParaRPr sz="2600" b="0" i="0" u="none" strike="noStrike" cap="none">
              <a:solidFill>
                <a:schemeClr val="dk1"/>
              </a:solidFill>
              <a:latin typeface="Calibri"/>
              <a:ea typeface="Calibri"/>
              <a:cs typeface="Calibri"/>
              <a:sym typeface="Calibri"/>
            </a:endParaRPr>
          </a:p>
        </p:txBody>
      </p:sp>
      <p:sp>
        <p:nvSpPr>
          <p:cNvPr id="98" name="Google Shape;98;g3177f7d8f62_0_156"/>
          <p:cNvSpPr txBox="1">
            <a:spLocks noGrp="1"/>
          </p:cNvSpPr>
          <p:nvPr>
            <p:ph type="body" idx="1"/>
          </p:nvPr>
        </p:nvSpPr>
        <p:spPr>
          <a:xfrm>
            <a:off x="6645050" y="2287750"/>
            <a:ext cx="4744500" cy="3132600"/>
          </a:xfrm>
          <a:prstGeom prst="rect">
            <a:avLst/>
          </a:prstGeom>
          <a:noFill/>
          <a:ln>
            <a:noFill/>
          </a:ln>
        </p:spPr>
        <p:txBody>
          <a:bodyPr spcFirstLastPara="1" wrap="square" lIns="91425" tIns="91425" rIns="91425" bIns="91425" anchor="t" anchorCtr="0">
            <a:noAutofit/>
          </a:bodyPr>
          <a:lstStyle>
            <a:lvl1pPr marL="457200" lvl="0" indent="-406400">
              <a:spcBef>
                <a:spcPts val="0"/>
              </a:spcBef>
              <a:spcAft>
                <a:spcPts val="0"/>
              </a:spcAft>
              <a:buSzPts val="2800"/>
              <a:buFont typeface="Calibri"/>
              <a:buChar char="●"/>
              <a:defRPr sz="28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ide Box">
  <p:cSld name="CUSTOM_2_1">
    <p:spTree>
      <p:nvGrpSpPr>
        <p:cNvPr id="1" name="Shape 99"/>
        <p:cNvGrpSpPr/>
        <p:nvPr/>
      </p:nvGrpSpPr>
      <p:grpSpPr>
        <a:xfrm>
          <a:off x="0" y="0"/>
          <a:ext cx="0" cy="0"/>
          <a:chOff x="0" y="0"/>
          <a:chExt cx="0" cy="0"/>
        </a:xfrm>
      </p:grpSpPr>
      <p:sp>
        <p:nvSpPr>
          <p:cNvPr id="100" name="Google Shape;100;g3177f7d8f62_0_167"/>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101" name="Google Shape;101;g3177f7d8f62_0_167"/>
          <p:cNvSpPr txBox="1">
            <a:spLocks noGrp="1"/>
          </p:cNvSpPr>
          <p:nvPr>
            <p:ph type="sldNum" idx="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102" name="Google Shape;102;g3177f7d8f62_0_167"/>
          <p:cNvSpPr/>
          <p:nvPr/>
        </p:nvSpPr>
        <p:spPr>
          <a:xfrm>
            <a:off x="6096000" y="544275"/>
            <a:ext cx="5812800" cy="5294400"/>
          </a:xfrm>
          <a:prstGeom prst="roundRect">
            <a:avLst>
              <a:gd name="adj" fmla="val 10458"/>
            </a:avLst>
          </a:prstGeom>
          <a:solidFill>
            <a:schemeClr val="lt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103" name="Google Shape;103;g3177f7d8f62_0_167"/>
          <p:cNvSpPr txBox="1">
            <a:spLocks noGrp="1"/>
          </p:cNvSpPr>
          <p:nvPr>
            <p:ph type="body" idx="1"/>
          </p:nvPr>
        </p:nvSpPr>
        <p:spPr>
          <a:xfrm>
            <a:off x="6645050" y="915100"/>
            <a:ext cx="4744500" cy="4505400"/>
          </a:xfrm>
          <a:prstGeom prst="rect">
            <a:avLst/>
          </a:prstGeom>
          <a:noFill/>
          <a:ln>
            <a:noFill/>
          </a:ln>
        </p:spPr>
        <p:txBody>
          <a:bodyPr spcFirstLastPara="1" wrap="square" lIns="91425" tIns="91425" rIns="91425" bIns="91425" anchor="t" anchorCtr="0">
            <a:noAutofit/>
          </a:bodyPr>
          <a:lstStyle>
            <a:lvl1pPr marL="457200" lvl="0" indent="-406400">
              <a:spcBef>
                <a:spcPts val="0"/>
              </a:spcBef>
              <a:spcAft>
                <a:spcPts val="0"/>
              </a:spcAft>
              <a:buSzPts val="2800"/>
              <a:buFont typeface="Calibri"/>
              <a:buChar char="●"/>
              <a:defRPr sz="28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04" name="Google Shape;104;g3177f7d8f62_0_167"/>
          <p:cNvSpPr txBox="1">
            <a:spLocks noGrp="1"/>
          </p:cNvSpPr>
          <p:nvPr>
            <p:ph type="title"/>
          </p:nvPr>
        </p:nvSpPr>
        <p:spPr>
          <a:xfrm>
            <a:off x="239325" y="2998725"/>
            <a:ext cx="5054100" cy="598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ide Box 1">
  <p:cSld name="CUSTOM_2_1_2">
    <p:spTree>
      <p:nvGrpSpPr>
        <p:cNvPr id="1" name="Shape 105"/>
        <p:cNvGrpSpPr/>
        <p:nvPr/>
      </p:nvGrpSpPr>
      <p:grpSpPr>
        <a:xfrm>
          <a:off x="0" y="0"/>
          <a:ext cx="0" cy="0"/>
          <a:chOff x="0" y="0"/>
          <a:chExt cx="0" cy="0"/>
        </a:xfrm>
      </p:grpSpPr>
      <p:sp>
        <p:nvSpPr>
          <p:cNvPr id="106" name="Google Shape;106;g3182207eaec_0_50"/>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107" name="Google Shape;107;g3182207eaec_0_50"/>
          <p:cNvSpPr/>
          <p:nvPr/>
        </p:nvSpPr>
        <p:spPr>
          <a:xfrm>
            <a:off x="0" y="2758550"/>
            <a:ext cx="5812800" cy="1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8" name="Google Shape;108;g3182207eaec_0_50"/>
          <p:cNvSpPr txBox="1">
            <a:spLocks noGrp="1"/>
          </p:cNvSpPr>
          <p:nvPr>
            <p:ph type="sldNum" idx="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109" name="Google Shape;109;g3182207eaec_0_50"/>
          <p:cNvSpPr/>
          <p:nvPr/>
        </p:nvSpPr>
        <p:spPr>
          <a:xfrm>
            <a:off x="304800" y="536800"/>
            <a:ext cx="5812800" cy="5294400"/>
          </a:xfrm>
          <a:prstGeom prst="roundRect">
            <a:avLst>
              <a:gd name="adj" fmla="val 10458"/>
            </a:avLst>
          </a:prstGeom>
          <a:solidFill>
            <a:schemeClr val="lt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110" name="Google Shape;110;g3182207eaec_0_50"/>
          <p:cNvSpPr txBox="1">
            <a:spLocks noGrp="1"/>
          </p:cNvSpPr>
          <p:nvPr>
            <p:ph type="body" idx="1"/>
          </p:nvPr>
        </p:nvSpPr>
        <p:spPr>
          <a:xfrm>
            <a:off x="853850" y="907625"/>
            <a:ext cx="4744500" cy="4505400"/>
          </a:xfrm>
          <a:prstGeom prst="rect">
            <a:avLst/>
          </a:prstGeom>
          <a:noFill/>
          <a:ln>
            <a:noFill/>
          </a:ln>
        </p:spPr>
        <p:txBody>
          <a:bodyPr spcFirstLastPara="1" wrap="square" lIns="91425" tIns="91425" rIns="91425" bIns="91425" anchor="t" anchorCtr="0">
            <a:noAutofit/>
          </a:bodyPr>
          <a:lstStyle>
            <a:lvl1pPr marL="457200" lvl="0" indent="-406400">
              <a:spcBef>
                <a:spcPts val="0"/>
              </a:spcBef>
              <a:spcAft>
                <a:spcPts val="0"/>
              </a:spcAft>
              <a:buSzPts val="2800"/>
              <a:buFont typeface="Calibri"/>
              <a:buChar char="●"/>
              <a:defRPr sz="28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11" name="Google Shape;111;g3182207eaec_0_50"/>
          <p:cNvSpPr txBox="1">
            <a:spLocks noGrp="1"/>
          </p:cNvSpPr>
          <p:nvPr>
            <p:ph type="title"/>
          </p:nvPr>
        </p:nvSpPr>
        <p:spPr>
          <a:xfrm>
            <a:off x="6988425" y="2899125"/>
            <a:ext cx="5054100" cy="598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ide Title">
  <p:cSld name="CUSTOM_2_1_1">
    <p:spTree>
      <p:nvGrpSpPr>
        <p:cNvPr id="1" name="Shape 112"/>
        <p:cNvGrpSpPr/>
        <p:nvPr/>
      </p:nvGrpSpPr>
      <p:grpSpPr>
        <a:xfrm>
          <a:off x="0" y="0"/>
          <a:ext cx="0" cy="0"/>
          <a:chOff x="0" y="0"/>
          <a:chExt cx="0" cy="0"/>
        </a:xfrm>
      </p:grpSpPr>
      <p:sp>
        <p:nvSpPr>
          <p:cNvPr id="113" name="Google Shape;113;g3177f7d8f62_0_176"/>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114" name="Google Shape;114;g3177f7d8f62_0_176"/>
          <p:cNvSpPr txBox="1">
            <a:spLocks noGrp="1"/>
          </p:cNvSpPr>
          <p:nvPr>
            <p:ph type="sldNum" idx="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115" name="Google Shape;115;g3177f7d8f62_0_176"/>
          <p:cNvSpPr txBox="1">
            <a:spLocks noGrp="1"/>
          </p:cNvSpPr>
          <p:nvPr>
            <p:ph type="body" idx="1"/>
          </p:nvPr>
        </p:nvSpPr>
        <p:spPr>
          <a:xfrm>
            <a:off x="6645050" y="915100"/>
            <a:ext cx="4744500" cy="4505400"/>
          </a:xfrm>
          <a:prstGeom prst="rect">
            <a:avLst/>
          </a:prstGeom>
          <a:noFill/>
          <a:ln>
            <a:noFill/>
          </a:ln>
        </p:spPr>
        <p:txBody>
          <a:bodyPr spcFirstLastPara="1" wrap="square" lIns="91425" tIns="91425" rIns="91425" bIns="91425" anchor="t" anchorCtr="0">
            <a:noAutofit/>
          </a:bodyPr>
          <a:lstStyle>
            <a:lvl1pPr marL="457200" lvl="0" indent="-406400">
              <a:spcBef>
                <a:spcPts val="0"/>
              </a:spcBef>
              <a:spcAft>
                <a:spcPts val="0"/>
              </a:spcAft>
              <a:buSzPts val="2800"/>
              <a:buFont typeface="Calibri"/>
              <a:buChar char="●"/>
              <a:defRPr sz="28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16" name="Google Shape;116;g3177f7d8f62_0_176"/>
          <p:cNvSpPr txBox="1">
            <a:spLocks noGrp="1"/>
          </p:cNvSpPr>
          <p:nvPr>
            <p:ph type="title"/>
          </p:nvPr>
        </p:nvSpPr>
        <p:spPr>
          <a:xfrm>
            <a:off x="239325" y="2998725"/>
            <a:ext cx="5054100" cy="598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arge Box">
  <p:cSld name="CUSTOM_3">
    <p:spTree>
      <p:nvGrpSpPr>
        <p:cNvPr id="1" name="Shape 117"/>
        <p:cNvGrpSpPr/>
        <p:nvPr/>
      </p:nvGrpSpPr>
      <p:grpSpPr>
        <a:xfrm>
          <a:off x="0" y="0"/>
          <a:ext cx="0" cy="0"/>
          <a:chOff x="0" y="0"/>
          <a:chExt cx="0" cy="0"/>
        </a:xfrm>
      </p:grpSpPr>
      <p:sp>
        <p:nvSpPr>
          <p:cNvPr id="118" name="Google Shape;118;g3177f7d8f62_0_184"/>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lvl1pPr lvl="0">
              <a:buClr>
                <a:srgbClr val="000000"/>
              </a:buClr>
              <a:buSzPts val="1000"/>
              <a:buFont typeface="Arial"/>
              <a:buNone/>
              <a:defRPr/>
            </a:lvl1pPr>
            <a:lvl2pPr lvl="1">
              <a:buClr>
                <a:srgbClr val="000000"/>
              </a:buClr>
              <a:buSzPts val="1000"/>
              <a:buFont typeface="Arial"/>
              <a:buNone/>
              <a:defRPr/>
            </a:lvl2pPr>
            <a:lvl3pPr lvl="2">
              <a:buClr>
                <a:srgbClr val="000000"/>
              </a:buClr>
              <a:buSzPts val="1000"/>
              <a:buFont typeface="Arial"/>
              <a:buNone/>
              <a:defRPr/>
            </a:lvl3pPr>
            <a:lvl4pPr lvl="3">
              <a:buClr>
                <a:srgbClr val="000000"/>
              </a:buClr>
              <a:buSzPts val="1000"/>
              <a:buFont typeface="Arial"/>
              <a:buNone/>
              <a:defRPr/>
            </a:lvl4pPr>
            <a:lvl5pPr lvl="4">
              <a:buClr>
                <a:srgbClr val="000000"/>
              </a:buClr>
              <a:buSzPts val="1000"/>
              <a:buFont typeface="Arial"/>
              <a:buNone/>
              <a:defRPr/>
            </a:lvl5pPr>
            <a:lvl6pPr lvl="5">
              <a:buClr>
                <a:srgbClr val="000000"/>
              </a:buClr>
              <a:buSzPts val="1000"/>
              <a:buFont typeface="Arial"/>
              <a:buNone/>
              <a:defRPr/>
            </a:lvl6pPr>
            <a:lvl7pPr lvl="6">
              <a:buClr>
                <a:srgbClr val="000000"/>
              </a:buClr>
              <a:buSzPts val="1000"/>
              <a:buFont typeface="Arial"/>
              <a:buNone/>
              <a:defRPr/>
            </a:lvl7pPr>
            <a:lvl8pPr lvl="7">
              <a:buClr>
                <a:srgbClr val="000000"/>
              </a:buClr>
              <a:buSzPts val="1000"/>
              <a:buFont typeface="Arial"/>
              <a:buNone/>
              <a:defRPr/>
            </a:lvl8pPr>
            <a:lvl9pPr lvl="8">
              <a:buClr>
                <a:srgbClr val="000000"/>
              </a:buClr>
              <a:buSzPts val="1000"/>
              <a:buFont typeface="Arial"/>
              <a:buNone/>
              <a:defRPr/>
            </a:lvl9pPr>
          </a:lstStyle>
          <a:p>
            <a:pPr marL="0" lvl="0" indent="0" algn="l" rtl="0">
              <a:spcBef>
                <a:spcPts val="0"/>
              </a:spcBef>
              <a:spcAft>
                <a:spcPts val="0"/>
              </a:spcAft>
              <a:buNone/>
            </a:pPr>
            <a:fld id="{00000000-1234-1234-1234-123412341234}" type="slidenum">
              <a:rPr lang="en-US"/>
              <a:t>‹#›</a:t>
            </a:fld>
            <a:endParaRPr/>
          </a:p>
        </p:txBody>
      </p:sp>
      <p:sp>
        <p:nvSpPr>
          <p:cNvPr id="119" name="Google Shape;119;g3177f7d8f62_0_184"/>
          <p:cNvSpPr/>
          <p:nvPr/>
        </p:nvSpPr>
        <p:spPr>
          <a:xfrm>
            <a:off x="465300" y="1637777"/>
            <a:ext cx="11261400" cy="4089600"/>
          </a:xfrm>
          <a:prstGeom prst="roundRect">
            <a:avLst>
              <a:gd name="adj" fmla="val 10703"/>
            </a:avLst>
          </a:prstGeom>
          <a:solidFill>
            <a:schemeClr val="lt1"/>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 name="Google Shape;120;g3177f7d8f62_0_184"/>
          <p:cNvSpPr txBox="1">
            <a:spLocks noGrp="1"/>
          </p:cNvSpPr>
          <p:nvPr>
            <p:ph type="sldNum" idx="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SzPts val="1000"/>
              <a:buNone/>
              <a:defRPr/>
            </a:lvl1pPr>
            <a:lvl2pPr marL="0" lvl="1" indent="0" algn="l">
              <a:lnSpc>
                <a:spcPct val="100000"/>
              </a:lnSpc>
              <a:spcBef>
                <a:spcPts val="0"/>
              </a:spcBef>
              <a:spcAft>
                <a:spcPts val="0"/>
              </a:spcAft>
              <a:buSzPts val="1000"/>
              <a:buNone/>
              <a:defRPr/>
            </a:lvl2pPr>
            <a:lvl3pPr marL="0" lvl="2" indent="0" algn="l">
              <a:lnSpc>
                <a:spcPct val="100000"/>
              </a:lnSpc>
              <a:spcBef>
                <a:spcPts val="0"/>
              </a:spcBef>
              <a:spcAft>
                <a:spcPts val="0"/>
              </a:spcAft>
              <a:buSzPts val="1000"/>
              <a:buNone/>
              <a:defRPr/>
            </a:lvl3pPr>
            <a:lvl4pPr marL="0" lvl="3" indent="0" algn="l">
              <a:lnSpc>
                <a:spcPct val="100000"/>
              </a:lnSpc>
              <a:spcBef>
                <a:spcPts val="0"/>
              </a:spcBef>
              <a:spcAft>
                <a:spcPts val="0"/>
              </a:spcAft>
              <a:buSzPts val="1000"/>
              <a:buNone/>
              <a:defRPr/>
            </a:lvl4pPr>
            <a:lvl5pPr marL="0" lvl="4" indent="0" algn="l">
              <a:lnSpc>
                <a:spcPct val="100000"/>
              </a:lnSpc>
              <a:spcBef>
                <a:spcPts val="0"/>
              </a:spcBef>
              <a:spcAft>
                <a:spcPts val="0"/>
              </a:spcAft>
              <a:buSzPts val="1000"/>
              <a:buNone/>
              <a:defRPr/>
            </a:lvl5pPr>
            <a:lvl6pPr marL="0" lvl="5" indent="0" algn="l">
              <a:lnSpc>
                <a:spcPct val="100000"/>
              </a:lnSpc>
              <a:spcBef>
                <a:spcPts val="0"/>
              </a:spcBef>
              <a:spcAft>
                <a:spcPts val="0"/>
              </a:spcAft>
              <a:buSzPts val="1000"/>
              <a:buNone/>
              <a:defRPr/>
            </a:lvl6pPr>
            <a:lvl7pPr marL="0" lvl="6" indent="0" algn="l">
              <a:lnSpc>
                <a:spcPct val="100000"/>
              </a:lnSpc>
              <a:spcBef>
                <a:spcPts val="0"/>
              </a:spcBef>
              <a:spcAft>
                <a:spcPts val="0"/>
              </a:spcAft>
              <a:buSzPts val="1000"/>
              <a:buNone/>
              <a:defRPr/>
            </a:lvl7pPr>
            <a:lvl8pPr marL="0" lvl="7" indent="0" algn="l">
              <a:lnSpc>
                <a:spcPct val="100000"/>
              </a:lnSpc>
              <a:spcBef>
                <a:spcPts val="0"/>
              </a:spcBef>
              <a:spcAft>
                <a:spcPts val="0"/>
              </a:spcAft>
              <a:buSzPts val="1000"/>
              <a:buNone/>
              <a:defRPr/>
            </a:lvl8pPr>
            <a:lvl9pPr marL="0" lvl="8" indent="0" algn="l">
              <a:lnSpc>
                <a:spcPct val="100000"/>
              </a:lnSpc>
              <a:spcBef>
                <a:spcPts val="0"/>
              </a:spcBef>
              <a:spcAft>
                <a:spcPts val="0"/>
              </a:spcAft>
              <a:buSzPts val="1000"/>
              <a:buNone/>
              <a:defRPr/>
            </a:lvl9pPr>
          </a:lstStyle>
          <a:p>
            <a:pPr marL="0" lvl="0" indent="0" algn="l" rtl="0">
              <a:spcBef>
                <a:spcPts val="0"/>
              </a:spcBef>
              <a:spcAft>
                <a:spcPts val="0"/>
              </a:spcAft>
              <a:buNone/>
            </a:pPr>
            <a:fld id="{00000000-1234-1234-1234-123412341234}" type="slidenum">
              <a:rPr lang="en-US"/>
              <a:t>‹#›</a:t>
            </a:fld>
            <a:endParaRPr/>
          </a:p>
        </p:txBody>
      </p:sp>
      <p:sp>
        <p:nvSpPr>
          <p:cNvPr id="121" name="Google Shape;121;g3177f7d8f62_0_184"/>
          <p:cNvSpPr txBox="1">
            <a:spLocks noGrp="1"/>
          </p:cNvSpPr>
          <p:nvPr>
            <p:ph type="title"/>
          </p:nvPr>
        </p:nvSpPr>
        <p:spPr>
          <a:xfrm>
            <a:off x="1168525" y="158875"/>
            <a:ext cx="9939300" cy="7743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g3177f7d8f62_0_184"/>
          <p:cNvSpPr txBox="1">
            <a:spLocks noGrp="1"/>
          </p:cNvSpPr>
          <p:nvPr>
            <p:ph type="body" idx="1"/>
          </p:nvPr>
        </p:nvSpPr>
        <p:spPr>
          <a:xfrm>
            <a:off x="1098125" y="1956925"/>
            <a:ext cx="10135500" cy="3429000"/>
          </a:xfrm>
          <a:prstGeom prst="rect">
            <a:avLst/>
          </a:prstGeom>
          <a:noFill/>
          <a:ln>
            <a:noFill/>
          </a:ln>
        </p:spPr>
        <p:txBody>
          <a:bodyPr spcFirstLastPara="1" wrap="square" lIns="91425" tIns="91425" rIns="91425" bIns="91425" anchor="t" anchorCtr="0">
            <a:noAutofit/>
          </a:bodyPr>
          <a:lstStyle>
            <a:lvl1pPr marL="457200" lvl="0" indent="-406400">
              <a:spcBef>
                <a:spcPts val="0"/>
              </a:spcBef>
              <a:spcAft>
                <a:spcPts val="0"/>
              </a:spcAft>
              <a:buSzPts val="2800"/>
              <a:buFont typeface="Calibri"/>
              <a:buChar char="●"/>
              <a:defRPr sz="28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cxnSp>
        <p:nvCxnSpPr>
          <p:cNvPr id="123" name="Google Shape;123;g3177f7d8f62_0_184"/>
          <p:cNvCxnSpPr/>
          <p:nvPr/>
        </p:nvCxnSpPr>
        <p:spPr>
          <a:xfrm>
            <a:off x="304800" y="1008735"/>
            <a:ext cx="11582400" cy="0"/>
          </a:xfrm>
          <a:prstGeom prst="straightConnector1">
            <a:avLst/>
          </a:prstGeom>
          <a:noFill/>
          <a:ln w="12700" cap="flat" cmpd="sng">
            <a:solidFill>
              <a:srgbClr val="0065A4"/>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ide Text ">
  <p:cSld name="TITLE_ONLY_2_1_1">
    <p:spTree>
      <p:nvGrpSpPr>
        <p:cNvPr id="1" name="Shape 124"/>
        <p:cNvGrpSpPr/>
        <p:nvPr/>
      </p:nvGrpSpPr>
      <p:grpSpPr>
        <a:xfrm>
          <a:off x="0" y="0"/>
          <a:ext cx="0" cy="0"/>
          <a:chOff x="0" y="0"/>
          <a:chExt cx="0" cy="0"/>
        </a:xfrm>
      </p:grpSpPr>
      <p:sp>
        <p:nvSpPr>
          <p:cNvPr id="125" name="Google Shape;125;g3177f7d8f62_0_191"/>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6" name="Google Shape;126;g3177f7d8f62_0_191"/>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127" name="Google Shape;127;g3177f7d8f62_0_191"/>
          <p:cNvSpPr/>
          <p:nvPr/>
        </p:nvSpPr>
        <p:spPr>
          <a:xfrm>
            <a:off x="529550" y="6081714"/>
            <a:ext cx="5166600" cy="896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8" name="Google Shape;128;g3177f7d8f62_0_191"/>
          <p:cNvCxnSpPr/>
          <p:nvPr/>
        </p:nvCxnSpPr>
        <p:spPr>
          <a:xfrm>
            <a:off x="6336625" y="1554050"/>
            <a:ext cx="5628900" cy="0"/>
          </a:xfrm>
          <a:prstGeom prst="straightConnector1">
            <a:avLst/>
          </a:prstGeom>
          <a:noFill/>
          <a:ln w="19050" cap="flat" cmpd="sng">
            <a:solidFill>
              <a:srgbClr val="0065A4"/>
            </a:solidFill>
            <a:prstDash val="solid"/>
            <a:miter lim="800000"/>
            <a:headEnd type="none" w="sm" len="sm"/>
            <a:tailEnd type="none" w="sm" len="sm"/>
          </a:ln>
        </p:spPr>
      </p:cxnSp>
      <p:sp>
        <p:nvSpPr>
          <p:cNvPr id="129" name="Google Shape;129;g3177f7d8f62_0_191"/>
          <p:cNvSpPr txBox="1">
            <a:spLocks noGrp="1"/>
          </p:cNvSpPr>
          <p:nvPr>
            <p:ph type="body" idx="1"/>
          </p:nvPr>
        </p:nvSpPr>
        <p:spPr>
          <a:xfrm>
            <a:off x="6420250" y="1914475"/>
            <a:ext cx="5391300" cy="2583000"/>
          </a:xfrm>
          <a:prstGeom prst="rect">
            <a:avLst/>
          </a:prstGeom>
          <a:noFill/>
          <a:ln>
            <a:noFill/>
          </a:ln>
        </p:spPr>
        <p:txBody>
          <a:bodyPr spcFirstLastPara="1" wrap="square" lIns="91425" tIns="91425" rIns="91425" bIns="91425" anchor="t" anchorCtr="0">
            <a:noAutofit/>
          </a:bodyPr>
          <a:lstStyle>
            <a:lvl1pPr marL="457200" lvl="0" indent="-368300">
              <a:spcBef>
                <a:spcPts val="0"/>
              </a:spcBef>
              <a:spcAft>
                <a:spcPts val="0"/>
              </a:spcAft>
              <a:buSzPts val="2200"/>
              <a:buFont typeface="Calibri"/>
              <a:buChar char="●"/>
              <a:defRPr sz="22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30" name="Google Shape;130;g3177f7d8f62_0_191"/>
          <p:cNvSpPr txBox="1">
            <a:spLocks noGrp="1"/>
          </p:cNvSpPr>
          <p:nvPr>
            <p:ph type="title"/>
          </p:nvPr>
        </p:nvSpPr>
        <p:spPr>
          <a:xfrm>
            <a:off x="6624075" y="715950"/>
            <a:ext cx="5263200" cy="728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ide Title 1">
  <p:cSld name="CUSTOM_2_1_1_1">
    <p:spTree>
      <p:nvGrpSpPr>
        <p:cNvPr id="1" name="Shape 131"/>
        <p:cNvGrpSpPr/>
        <p:nvPr/>
      </p:nvGrpSpPr>
      <p:grpSpPr>
        <a:xfrm>
          <a:off x="0" y="0"/>
          <a:ext cx="0" cy="0"/>
          <a:chOff x="0" y="0"/>
          <a:chExt cx="0" cy="0"/>
        </a:xfrm>
      </p:grpSpPr>
      <p:sp>
        <p:nvSpPr>
          <p:cNvPr id="132" name="Google Shape;132;g3177f7d8f62_0_199"/>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133" name="Google Shape;133;g3177f7d8f62_0_199"/>
          <p:cNvSpPr/>
          <p:nvPr/>
        </p:nvSpPr>
        <p:spPr>
          <a:xfrm>
            <a:off x="0" y="2758550"/>
            <a:ext cx="5812800" cy="1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 name="Google Shape;134;g3177f7d8f62_0_199"/>
          <p:cNvSpPr txBox="1">
            <a:spLocks noGrp="1"/>
          </p:cNvSpPr>
          <p:nvPr>
            <p:ph type="sldNum" idx="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135" name="Google Shape;135;g3177f7d8f62_0_199"/>
          <p:cNvSpPr txBox="1">
            <a:spLocks noGrp="1"/>
          </p:cNvSpPr>
          <p:nvPr>
            <p:ph type="body" idx="1"/>
          </p:nvPr>
        </p:nvSpPr>
        <p:spPr>
          <a:xfrm>
            <a:off x="6645050" y="915100"/>
            <a:ext cx="4744500" cy="4505400"/>
          </a:xfrm>
          <a:prstGeom prst="rect">
            <a:avLst/>
          </a:prstGeom>
          <a:noFill/>
          <a:ln>
            <a:noFill/>
          </a:ln>
        </p:spPr>
        <p:txBody>
          <a:bodyPr spcFirstLastPara="1" wrap="square" lIns="91425" tIns="91425" rIns="91425" bIns="91425" anchor="t" anchorCtr="0">
            <a:noAutofit/>
          </a:bodyPr>
          <a:lstStyle>
            <a:lvl1pPr marL="457200" lvl="0" indent="-406400">
              <a:spcBef>
                <a:spcPts val="0"/>
              </a:spcBef>
              <a:spcAft>
                <a:spcPts val="0"/>
              </a:spcAft>
              <a:buSzPts val="2800"/>
              <a:buFont typeface="Calibri"/>
              <a:buChar char="●"/>
              <a:defRPr sz="28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36" name="Google Shape;136;g3177f7d8f62_0_199"/>
          <p:cNvSpPr txBox="1">
            <a:spLocks noGrp="1"/>
          </p:cNvSpPr>
          <p:nvPr>
            <p:ph type="title"/>
          </p:nvPr>
        </p:nvSpPr>
        <p:spPr>
          <a:xfrm>
            <a:off x="239325" y="2998725"/>
            <a:ext cx="5054100" cy="598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limate Goals Large">
  <p:cSld name="CUSTOM_3_1">
    <p:spTree>
      <p:nvGrpSpPr>
        <p:cNvPr id="1" name="Shape 137"/>
        <p:cNvGrpSpPr/>
        <p:nvPr/>
      </p:nvGrpSpPr>
      <p:grpSpPr>
        <a:xfrm>
          <a:off x="0" y="0"/>
          <a:ext cx="0" cy="0"/>
          <a:chOff x="0" y="0"/>
          <a:chExt cx="0" cy="0"/>
        </a:xfrm>
      </p:grpSpPr>
      <p:sp>
        <p:nvSpPr>
          <p:cNvPr id="138" name="Google Shape;138;g3177f7d8f62_0_207"/>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139" name="Google Shape;139;g3177f7d8f62_0_207"/>
          <p:cNvSpPr/>
          <p:nvPr/>
        </p:nvSpPr>
        <p:spPr>
          <a:xfrm>
            <a:off x="465300" y="1637777"/>
            <a:ext cx="11261400" cy="4089600"/>
          </a:xfrm>
          <a:prstGeom prst="roundRect">
            <a:avLst>
              <a:gd name="adj" fmla="val 10703"/>
            </a:avLst>
          </a:prstGeom>
          <a:solidFill>
            <a:schemeClr val="lt1"/>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 name="Google Shape;140;g3177f7d8f62_0_207"/>
          <p:cNvSpPr txBox="1">
            <a:spLocks noGrp="1"/>
          </p:cNvSpPr>
          <p:nvPr>
            <p:ph type="sldNum" idx="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SzPts val="1000"/>
              <a:buNone/>
              <a:defRPr/>
            </a:lvl1pPr>
            <a:lvl2pPr marL="0" lvl="1" indent="0" algn="l">
              <a:lnSpc>
                <a:spcPct val="100000"/>
              </a:lnSpc>
              <a:spcBef>
                <a:spcPts val="0"/>
              </a:spcBef>
              <a:spcAft>
                <a:spcPts val="0"/>
              </a:spcAft>
              <a:buSzPts val="1000"/>
              <a:buNone/>
              <a:defRPr/>
            </a:lvl2pPr>
            <a:lvl3pPr marL="0" lvl="2" indent="0" algn="l">
              <a:lnSpc>
                <a:spcPct val="100000"/>
              </a:lnSpc>
              <a:spcBef>
                <a:spcPts val="0"/>
              </a:spcBef>
              <a:spcAft>
                <a:spcPts val="0"/>
              </a:spcAft>
              <a:buSzPts val="1000"/>
              <a:buNone/>
              <a:defRPr/>
            </a:lvl3pPr>
            <a:lvl4pPr marL="0" lvl="3" indent="0" algn="l">
              <a:lnSpc>
                <a:spcPct val="100000"/>
              </a:lnSpc>
              <a:spcBef>
                <a:spcPts val="0"/>
              </a:spcBef>
              <a:spcAft>
                <a:spcPts val="0"/>
              </a:spcAft>
              <a:buSzPts val="1000"/>
              <a:buNone/>
              <a:defRPr/>
            </a:lvl4pPr>
            <a:lvl5pPr marL="0" lvl="4" indent="0" algn="l">
              <a:lnSpc>
                <a:spcPct val="100000"/>
              </a:lnSpc>
              <a:spcBef>
                <a:spcPts val="0"/>
              </a:spcBef>
              <a:spcAft>
                <a:spcPts val="0"/>
              </a:spcAft>
              <a:buSzPts val="1000"/>
              <a:buNone/>
              <a:defRPr/>
            </a:lvl5pPr>
            <a:lvl6pPr marL="0" lvl="5" indent="0" algn="l">
              <a:lnSpc>
                <a:spcPct val="100000"/>
              </a:lnSpc>
              <a:spcBef>
                <a:spcPts val="0"/>
              </a:spcBef>
              <a:spcAft>
                <a:spcPts val="0"/>
              </a:spcAft>
              <a:buSzPts val="1000"/>
              <a:buNone/>
              <a:defRPr/>
            </a:lvl6pPr>
            <a:lvl7pPr marL="0" lvl="6" indent="0" algn="l">
              <a:lnSpc>
                <a:spcPct val="100000"/>
              </a:lnSpc>
              <a:spcBef>
                <a:spcPts val="0"/>
              </a:spcBef>
              <a:spcAft>
                <a:spcPts val="0"/>
              </a:spcAft>
              <a:buSzPts val="1000"/>
              <a:buNone/>
              <a:defRPr/>
            </a:lvl7pPr>
            <a:lvl8pPr marL="0" lvl="7" indent="0" algn="l">
              <a:lnSpc>
                <a:spcPct val="100000"/>
              </a:lnSpc>
              <a:spcBef>
                <a:spcPts val="0"/>
              </a:spcBef>
              <a:spcAft>
                <a:spcPts val="0"/>
              </a:spcAft>
              <a:buSzPts val="1000"/>
              <a:buNone/>
              <a:defRPr/>
            </a:lvl8pPr>
            <a:lvl9pPr marL="0" lvl="8" indent="0" algn="l">
              <a:lnSpc>
                <a:spcPct val="100000"/>
              </a:lnSpc>
              <a:spcBef>
                <a:spcPts val="0"/>
              </a:spcBef>
              <a:spcAft>
                <a:spcPts val="0"/>
              </a:spcAft>
              <a:buSzPts val="1000"/>
              <a:buNone/>
              <a:defRPr/>
            </a:lvl9pPr>
          </a:lstStyle>
          <a:p>
            <a:pPr marL="0" lvl="0" indent="0" algn="l" rtl="0">
              <a:spcBef>
                <a:spcPts val="0"/>
              </a:spcBef>
              <a:spcAft>
                <a:spcPts val="0"/>
              </a:spcAft>
              <a:buNone/>
            </a:pPr>
            <a:fld id="{00000000-1234-1234-1234-123412341234}" type="slidenum">
              <a:rPr lang="en-US"/>
              <a:t>‹#›</a:t>
            </a:fld>
            <a:endParaRPr/>
          </a:p>
        </p:txBody>
      </p:sp>
      <p:sp>
        <p:nvSpPr>
          <p:cNvPr id="141" name="Google Shape;141;g3177f7d8f62_0_207"/>
          <p:cNvSpPr txBox="1">
            <a:spLocks noGrp="1"/>
          </p:cNvSpPr>
          <p:nvPr>
            <p:ph type="body" idx="1"/>
          </p:nvPr>
        </p:nvSpPr>
        <p:spPr>
          <a:xfrm>
            <a:off x="1098125" y="1956925"/>
            <a:ext cx="10135500" cy="3429000"/>
          </a:xfrm>
          <a:prstGeom prst="rect">
            <a:avLst/>
          </a:prstGeom>
          <a:noFill/>
          <a:ln>
            <a:noFill/>
          </a:ln>
        </p:spPr>
        <p:txBody>
          <a:bodyPr spcFirstLastPara="1" wrap="square" lIns="91425" tIns="91425" rIns="91425" bIns="91425" anchor="t" anchorCtr="0">
            <a:noAutofit/>
          </a:bodyPr>
          <a:lstStyle>
            <a:lvl1pPr marL="457200" lvl="0" indent="-406400">
              <a:spcBef>
                <a:spcPts val="0"/>
              </a:spcBef>
              <a:spcAft>
                <a:spcPts val="0"/>
              </a:spcAft>
              <a:buSzPts val="2800"/>
              <a:buFont typeface="Calibri"/>
              <a:buChar char="●"/>
              <a:defRPr sz="28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cxnSp>
        <p:nvCxnSpPr>
          <p:cNvPr id="142" name="Google Shape;142;g3177f7d8f62_0_207"/>
          <p:cNvCxnSpPr/>
          <p:nvPr/>
        </p:nvCxnSpPr>
        <p:spPr>
          <a:xfrm>
            <a:off x="304800" y="1008735"/>
            <a:ext cx="11582400" cy="0"/>
          </a:xfrm>
          <a:prstGeom prst="straightConnector1">
            <a:avLst/>
          </a:prstGeom>
          <a:noFill/>
          <a:ln w="12700" cap="flat" cmpd="sng">
            <a:solidFill>
              <a:srgbClr val="0065A4"/>
            </a:solidFill>
            <a:prstDash val="solid"/>
            <a:miter lim="800000"/>
            <a:headEnd type="none" w="sm" len="sm"/>
            <a:tailEnd type="none" w="sm" len="sm"/>
          </a:ln>
        </p:spPr>
      </p:cxnSp>
      <p:sp>
        <p:nvSpPr>
          <p:cNvPr id="143" name="Google Shape;143;g3177f7d8f62_0_207"/>
          <p:cNvSpPr txBox="1"/>
          <p:nvPr/>
        </p:nvSpPr>
        <p:spPr>
          <a:xfrm>
            <a:off x="1943100" y="266700"/>
            <a:ext cx="6107700" cy="526500"/>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Clr>
                <a:schemeClr val="dk1"/>
              </a:buClr>
              <a:buSzPts val="1100"/>
              <a:buFont typeface="Arial"/>
              <a:buNone/>
            </a:pPr>
            <a:r>
              <a:rPr lang="en-US" sz="3800" b="1">
                <a:solidFill>
                  <a:srgbClr val="0065A4"/>
                </a:solidFill>
                <a:latin typeface="Calibri"/>
                <a:ea typeface="Calibri"/>
                <a:cs typeface="Calibri"/>
                <a:sym typeface="Calibri"/>
              </a:rPr>
              <a:t>My Climate Goals</a:t>
            </a:r>
            <a:endParaRPr sz="3800" b="1">
              <a:solidFill>
                <a:srgbClr val="0065A4"/>
              </a:solidFill>
              <a:latin typeface="Calibri"/>
              <a:ea typeface="Calibri"/>
              <a:cs typeface="Calibri"/>
              <a:sym typeface="Calibri"/>
            </a:endParaRPr>
          </a:p>
        </p:txBody>
      </p:sp>
      <p:pic>
        <p:nvPicPr>
          <p:cNvPr id="144" name="Google Shape;144;g3177f7d8f62_0_207"/>
          <p:cNvPicPr preferRelativeResize="0"/>
          <p:nvPr/>
        </p:nvPicPr>
        <p:blipFill rotWithShape="1">
          <a:blip r:embed="rId2">
            <a:alphaModFix/>
          </a:blip>
          <a:srcRect l="10378"/>
          <a:stretch/>
        </p:blipFill>
        <p:spPr>
          <a:xfrm>
            <a:off x="685788" y="138475"/>
            <a:ext cx="1009850" cy="910500"/>
          </a:xfrm>
          <a:prstGeom prst="rect">
            <a:avLst/>
          </a:prstGeom>
          <a:noFill/>
          <a:ln>
            <a:noFill/>
          </a:ln>
        </p:spPr>
      </p:pic>
    </p:spTree>
  </p:cSld>
  <p:clrMapOvr>
    <a:masterClrMapping/>
  </p:clrMapOvr>
  <p:extLst>
    <p:ext uri="{DCECCB84-F9BA-43D5-87BE-67443E8EF086}">
      <p15:sldGuideLst xmlns:p15="http://schemas.microsoft.com/office/powerpoint/2012/main">
        <p15:guide id="1" pos="432">
          <p15:clr>
            <a:srgbClr val="E46962"/>
          </p15:clr>
        </p15:guide>
        <p15:guide id="2" pos="1224">
          <p15:clr>
            <a:srgbClr val="E46962"/>
          </p15:clr>
        </p15:guide>
        <p15:guide id="3" orient="horz" pos="168">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2 1">
  <p:cSld name="CUSTOM_1">
    <p:spTree>
      <p:nvGrpSpPr>
        <p:cNvPr id="1" name="Shape 145"/>
        <p:cNvGrpSpPr/>
        <p:nvPr/>
      </p:nvGrpSpPr>
      <p:grpSpPr>
        <a:xfrm>
          <a:off x="0" y="0"/>
          <a:ext cx="0" cy="0"/>
          <a:chOff x="0" y="0"/>
          <a:chExt cx="0" cy="0"/>
        </a:xfrm>
      </p:grpSpPr>
      <p:sp>
        <p:nvSpPr>
          <p:cNvPr id="146" name="Google Shape;146;g318785f7836_0_175"/>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7" name="Google Shape;147;g318785f7836_0_175"/>
          <p:cNvSpPr/>
          <p:nvPr/>
        </p:nvSpPr>
        <p:spPr>
          <a:xfrm>
            <a:off x="-7200" y="0"/>
            <a:ext cx="12206400" cy="636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Slide">
  <p:cSld name="1_Custom Layout">
    <p:spTree>
      <p:nvGrpSpPr>
        <p:cNvPr id="1" name="Shape 158"/>
        <p:cNvGrpSpPr/>
        <p:nvPr/>
      </p:nvGrpSpPr>
      <p:grpSpPr>
        <a:xfrm>
          <a:off x="0" y="0"/>
          <a:ext cx="0" cy="0"/>
          <a:chOff x="0" y="0"/>
          <a:chExt cx="0" cy="0"/>
        </a:xfrm>
      </p:grpSpPr>
      <p:sp>
        <p:nvSpPr>
          <p:cNvPr id="159" name="Google Shape;159;p22"/>
          <p:cNvSpPr txBox="1">
            <a:spLocks noGrp="1"/>
          </p:cNvSpPr>
          <p:nvPr>
            <p:ph type="sldNum" idx="12"/>
          </p:nvPr>
        </p:nvSpPr>
        <p:spPr>
          <a:xfrm>
            <a:off x="11233469" y="6432573"/>
            <a:ext cx="441290" cy="386601"/>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0" name="Google Shape;160;p22"/>
          <p:cNvSpPr txBox="1">
            <a:spLocks noGrp="1"/>
          </p:cNvSpPr>
          <p:nvPr>
            <p:ph type="title"/>
          </p:nvPr>
        </p:nvSpPr>
        <p:spPr>
          <a:xfrm>
            <a:off x="304800" y="228599"/>
            <a:ext cx="11582400" cy="685800"/>
          </a:xfrm>
          <a:prstGeom prst="rect">
            <a:avLst/>
          </a:prstGeom>
          <a:noFill/>
          <a:ln>
            <a:noFill/>
          </a:ln>
        </p:spPr>
        <p:txBody>
          <a:bodyPr spcFirstLastPara="1" wrap="square" lIns="0" tIns="0" rIns="0" bIns="0" anchor="t" anchorCtr="0">
            <a:spAutoFit/>
          </a:bodyPr>
          <a:lstStyle>
            <a:lvl1pPr marR="0" lvl="0" algn="ctr" rtl="0">
              <a:lnSpc>
                <a:spcPct val="90000"/>
              </a:lnSpc>
              <a:spcBef>
                <a:spcPts val="0"/>
              </a:spcBef>
              <a:spcAft>
                <a:spcPts val="0"/>
              </a:spcAft>
              <a:buClr>
                <a:srgbClr val="0B5394"/>
              </a:buClr>
              <a:buSzPts val="4800"/>
              <a:buFont typeface="Calibri"/>
              <a:buNone/>
              <a:defRPr sz="4800" b="1" i="0" u="none" strike="noStrike" cap="none">
                <a:solidFill>
                  <a:srgbClr val="0B539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161" name="Google Shape;161;p22"/>
          <p:cNvCxnSpPr/>
          <p:nvPr/>
        </p:nvCxnSpPr>
        <p:spPr>
          <a:xfrm>
            <a:off x="302825" y="1019245"/>
            <a:ext cx="11582400" cy="0"/>
          </a:xfrm>
          <a:prstGeom prst="straightConnector1">
            <a:avLst/>
          </a:prstGeom>
          <a:noFill/>
          <a:ln w="12700" cap="flat" cmpd="sng">
            <a:solidFill>
              <a:srgbClr val="0B5394"/>
            </a:solidFill>
            <a:prstDash val="solid"/>
            <a:miter lim="800000"/>
            <a:headEnd type="none" w="sm" len="sm"/>
            <a:tailEnd type="none" w="sm" len="sm"/>
          </a:ln>
        </p:spPr>
      </p:cxnSp>
      <p:sp>
        <p:nvSpPr>
          <p:cNvPr id="162" name="Google Shape;162;p22"/>
          <p:cNvSpPr txBox="1">
            <a:spLocks noGrp="1"/>
          </p:cNvSpPr>
          <p:nvPr>
            <p:ph type="subTitle" idx="1"/>
          </p:nvPr>
        </p:nvSpPr>
        <p:spPr>
          <a:xfrm>
            <a:off x="302875" y="1051560"/>
            <a:ext cx="11582400" cy="521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6AA84F"/>
              </a:buClr>
              <a:buSzPts val="2800"/>
              <a:buFont typeface="Calibri"/>
              <a:buNone/>
              <a:defRPr sz="2800" b="1" i="0" u="none" strike="noStrike" cap="none">
                <a:solidFill>
                  <a:srgbClr val="6AA84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Slide">
  <p:cSld name="1_Custom Layout">
    <p:spTree>
      <p:nvGrpSpPr>
        <p:cNvPr id="1" name="Shape 25"/>
        <p:cNvGrpSpPr/>
        <p:nvPr/>
      </p:nvGrpSpPr>
      <p:grpSpPr>
        <a:xfrm>
          <a:off x="0" y="0"/>
          <a:ext cx="0" cy="0"/>
          <a:chOff x="0" y="0"/>
          <a:chExt cx="0" cy="0"/>
        </a:xfrm>
      </p:grpSpPr>
      <p:sp>
        <p:nvSpPr>
          <p:cNvPr id="26" name="Google Shape;26;p39"/>
          <p:cNvSpPr txBox="1">
            <a:spLocks noGrp="1"/>
          </p:cNvSpPr>
          <p:nvPr>
            <p:ph type="sldNum" idx="12"/>
          </p:nvPr>
        </p:nvSpPr>
        <p:spPr>
          <a:xfrm>
            <a:off x="11233469" y="6432573"/>
            <a:ext cx="441290" cy="386601"/>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 name="Google Shape;27;p39"/>
          <p:cNvSpPr txBox="1">
            <a:spLocks noGrp="1"/>
          </p:cNvSpPr>
          <p:nvPr>
            <p:ph type="title"/>
          </p:nvPr>
        </p:nvSpPr>
        <p:spPr>
          <a:xfrm>
            <a:off x="304800" y="228599"/>
            <a:ext cx="11582400" cy="685800"/>
          </a:xfrm>
          <a:prstGeom prst="rect">
            <a:avLst/>
          </a:prstGeom>
          <a:noFill/>
          <a:ln>
            <a:noFill/>
          </a:ln>
        </p:spPr>
        <p:txBody>
          <a:bodyPr spcFirstLastPara="1" wrap="square" lIns="0" tIns="0" rIns="0" bIns="0" anchor="t" anchorCtr="0">
            <a:spAutoFit/>
          </a:bodyPr>
          <a:lstStyle>
            <a:lvl1pPr marR="0" lvl="0" algn="ctr" rtl="0">
              <a:lnSpc>
                <a:spcPct val="90000"/>
              </a:lnSpc>
              <a:spcBef>
                <a:spcPts val="0"/>
              </a:spcBef>
              <a:spcAft>
                <a:spcPts val="0"/>
              </a:spcAft>
              <a:buClr>
                <a:srgbClr val="0B5394"/>
              </a:buClr>
              <a:buSzPts val="4800"/>
              <a:buFont typeface="Calibri"/>
              <a:buNone/>
              <a:defRPr sz="4800" b="1" i="0" u="none" strike="noStrike" cap="none">
                <a:solidFill>
                  <a:srgbClr val="0B539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28" name="Google Shape;28;p39"/>
          <p:cNvCxnSpPr/>
          <p:nvPr/>
        </p:nvCxnSpPr>
        <p:spPr>
          <a:xfrm>
            <a:off x="302825" y="1019245"/>
            <a:ext cx="11582400" cy="0"/>
          </a:xfrm>
          <a:prstGeom prst="straightConnector1">
            <a:avLst/>
          </a:prstGeom>
          <a:noFill/>
          <a:ln w="12700" cap="flat" cmpd="sng">
            <a:solidFill>
              <a:srgbClr val="0B5394"/>
            </a:solidFill>
            <a:prstDash val="solid"/>
            <a:miter lim="800000"/>
            <a:headEnd type="none" w="sm" len="sm"/>
            <a:tailEnd type="none" w="sm" len="sm"/>
          </a:ln>
        </p:spPr>
      </p:cxnSp>
      <p:sp>
        <p:nvSpPr>
          <p:cNvPr id="29" name="Google Shape;29;p39"/>
          <p:cNvSpPr txBox="1">
            <a:spLocks noGrp="1"/>
          </p:cNvSpPr>
          <p:nvPr>
            <p:ph type="subTitle" idx="1"/>
          </p:nvPr>
        </p:nvSpPr>
        <p:spPr>
          <a:xfrm>
            <a:off x="302875" y="1051560"/>
            <a:ext cx="11582400" cy="521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6AA84F"/>
              </a:buClr>
              <a:buSzPts val="2800"/>
              <a:buFont typeface="Calibri"/>
              <a:buNone/>
              <a:defRPr sz="2800" b="1" i="0" u="none" strike="noStrike" cap="none">
                <a:solidFill>
                  <a:srgbClr val="6AA84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genda" type="titleOnly">
  <p:cSld name="TITLE_ONLY">
    <p:spTree>
      <p:nvGrpSpPr>
        <p:cNvPr id="1" name="Shape 163"/>
        <p:cNvGrpSpPr/>
        <p:nvPr/>
      </p:nvGrpSpPr>
      <p:grpSpPr>
        <a:xfrm>
          <a:off x="0" y="0"/>
          <a:ext cx="0" cy="0"/>
          <a:chOff x="0" y="0"/>
          <a:chExt cx="0" cy="0"/>
        </a:xfrm>
      </p:grpSpPr>
      <p:sp>
        <p:nvSpPr>
          <p:cNvPr id="164" name="Google Shape;164;g3177f7d8f62_0_323"/>
          <p:cNvSpPr/>
          <p:nvPr/>
        </p:nvSpPr>
        <p:spPr>
          <a:xfrm>
            <a:off x="1304200" y="1640450"/>
            <a:ext cx="4230000" cy="40011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5" name="Google Shape;165;g3177f7d8f62_0_323"/>
          <p:cNvSpPr>
            <a:spLocks noGrp="1"/>
          </p:cNvSpPr>
          <p:nvPr>
            <p:ph type="pic" idx="2"/>
          </p:nvPr>
        </p:nvSpPr>
        <p:spPr>
          <a:xfrm>
            <a:off x="508000" y="1205425"/>
            <a:ext cx="4606500" cy="4001100"/>
          </a:xfrm>
          <a:prstGeom prst="rect">
            <a:avLst/>
          </a:prstGeom>
          <a:noFill/>
          <a:ln>
            <a:noFill/>
          </a:ln>
        </p:spPr>
      </p:sp>
      <p:sp>
        <p:nvSpPr>
          <p:cNvPr id="166" name="Google Shape;166;g3177f7d8f62_0_323"/>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 name="Google Shape;167;g3177f7d8f62_0_323"/>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168" name="Google Shape;168;g3177f7d8f62_0_323"/>
          <p:cNvSpPr/>
          <p:nvPr/>
        </p:nvSpPr>
        <p:spPr>
          <a:xfrm>
            <a:off x="529550" y="6081714"/>
            <a:ext cx="5166600" cy="896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g3177f7d8f62_0_323"/>
          <p:cNvSpPr txBox="1"/>
          <p:nvPr/>
        </p:nvSpPr>
        <p:spPr>
          <a:xfrm>
            <a:off x="6489025" y="887338"/>
            <a:ext cx="3986700" cy="526500"/>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Clr>
                <a:schemeClr val="dk2"/>
              </a:buClr>
              <a:buSzPts val="4800"/>
              <a:buFont typeface="Calibri"/>
              <a:buNone/>
            </a:pPr>
            <a:r>
              <a:rPr lang="en-US" sz="3800" b="1">
                <a:solidFill>
                  <a:schemeClr val="dk2"/>
                </a:solidFill>
                <a:latin typeface="Calibri"/>
                <a:ea typeface="Calibri"/>
                <a:cs typeface="Calibri"/>
                <a:sym typeface="Calibri"/>
              </a:rPr>
              <a:t>Today’s Agenda</a:t>
            </a:r>
            <a:endParaRPr sz="3800" b="1">
              <a:solidFill>
                <a:srgbClr val="0065A4"/>
              </a:solidFill>
              <a:latin typeface="Calibri"/>
              <a:ea typeface="Calibri"/>
              <a:cs typeface="Calibri"/>
              <a:sym typeface="Calibri"/>
            </a:endParaRPr>
          </a:p>
        </p:txBody>
      </p:sp>
      <p:cxnSp>
        <p:nvCxnSpPr>
          <p:cNvPr id="170" name="Google Shape;170;g3177f7d8f62_0_323"/>
          <p:cNvCxnSpPr/>
          <p:nvPr/>
        </p:nvCxnSpPr>
        <p:spPr>
          <a:xfrm>
            <a:off x="6336625" y="1554050"/>
            <a:ext cx="5628900" cy="0"/>
          </a:xfrm>
          <a:prstGeom prst="straightConnector1">
            <a:avLst/>
          </a:prstGeom>
          <a:noFill/>
          <a:ln w="19050" cap="flat" cmpd="sng">
            <a:solidFill>
              <a:srgbClr val="0065A4"/>
            </a:solidFill>
            <a:prstDash val="solid"/>
            <a:miter lim="800000"/>
            <a:headEnd type="none" w="sm" len="sm"/>
            <a:tailEnd type="none" w="sm" len="sm"/>
          </a:ln>
        </p:spPr>
      </p:cxnSp>
      <p:sp>
        <p:nvSpPr>
          <p:cNvPr id="171" name="Google Shape;171;g3177f7d8f62_0_323"/>
          <p:cNvSpPr txBox="1"/>
          <p:nvPr/>
        </p:nvSpPr>
        <p:spPr>
          <a:xfrm>
            <a:off x="6336624" y="1385938"/>
            <a:ext cx="5391300" cy="728700"/>
          </a:xfrm>
          <a:prstGeom prst="rect">
            <a:avLst/>
          </a:prstGeom>
          <a:noFill/>
          <a:ln>
            <a:noFill/>
          </a:ln>
        </p:spPr>
        <p:txBody>
          <a:bodyPr spcFirstLastPara="1" wrap="square" lIns="91425" tIns="0" rIns="91425" bIns="45700" anchor="t" anchorCtr="0">
            <a:spAutoFit/>
          </a:bodyPr>
          <a:lstStyle/>
          <a:p>
            <a:pPr marL="0" lvl="0" indent="0" algn="l" rtl="0">
              <a:lnSpc>
                <a:spcPct val="90000"/>
              </a:lnSpc>
              <a:spcBef>
                <a:spcPts val="0"/>
              </a:spcBef>
              <a:spcAft>
                <a:spcPts val="0"/>
              </a:spcAft>
              <a:buSzPts val="2000"/>
              <a:buNone/>
            </a:pPr>
            <a:endParaRPr sz="2000"/>
          </a:p>
          <a:p>
            <a:pPr marL="228600" lvl="0" indent="-101600" algn="l" rtl="0">
              <a:lnSpc>
                <a:spcPct val="90000"/>
              </a:lnSpc>
              <a:spcBef>
                <a:spcPts val="1000"/>
              </a:spcBef>
              <a:spcAft>
                <a:spcPts val="0"/>
              </a:spcAft>
              <a:buSzPts val="2000"/>
              <a:buNone/>
            </a:pPr>
            <a:endParaRPr sz="2000"/>
          </a:p>
        </p:txBody>
      </p:sp>
      <p:sp>
        <p:nvSpPr>
          <p:cNvPr id="172" name="Google Shape;172;g3177f7d8f62_0_323"/>
          <p:cNvSpPr txBox="1">
            <a:spLocks noGrp="1"/>
          </p:cNvSpPr>
          <p:nvPr>
            <p:ph type="body" idx="1"/>
          </p:nvPr>
        </p:nvSpPr>
        <p:spPr>
          <a:xfrm>
            <a:off x="6455425" y="1899300"/>
            <a:ext cx="5391300" cy="2583000"/>
          </a:xfrm>
          <a:prstGeom prst="rect">
            <a:avLst/>
          </a:prstGeom>
          <a:noFill/>
          <a:ln>
            <a:noFill/>
          </a:ln>
        </p:spPr>
        <p:txBody>
          <a:bodyPr spcFirstLastPara="1" wrap="square" lIns="91425" tIns="91425" rIns="91425" bIns="91425" anchor="t" anchorCtr="0">
            <a:noAutofit/>
          </a:bodyPr>
          <a:lstStyle>
            <a:lvl1pPr marL="457200" lvl="0" indent="-368300">
              <a:lnSpc>
                <a:spcPct val="115000"/>
              </a:lnSpc>
              <a:spcBef>
                <a:spcPts val="0"/>
              </a:spcBef>
              <a:spcAft>
                <a:spcPts val="0"/>
              </a:spcAft>
              <a:buSzPts val="2200"/>
              <a:buFont typeface="Calibri"/>
              <a:buChar char="●"/>
              <a:defRPr sz="2200" b="1">
                <a:latin typeface="Calibri"/>
                <a:ea typeface="Calibri"/>
                <a:cs typeface="Calibri"/>
                <a:sym typeface="Calibri"/>
              </a:defRPr>
            </a:lvl1pPr>
            <a:lvl2pPr marL="914400" lvl="1" indent="-368300">
              <a:lnSpc>
                <a:spcPct val="115000"/>
              </a:lnSpc>
              <a:spcBef>
                <a:spcPts val="1000"/>
              </a:spcBef>
              <a:spcAft>
                <a:spcPts val="0"/>
              </a:spcAft>
              <a:buSzPts val="2200"/>
              <a:buChar char="○"/>
              <a:defRPr sz="2200" b="1"/>
            </a:lvl2pPr>
            <a:lvl3pPr marL="1371600" lvl="2" indent="-368300">
              <a:lnSpc>
                <a:spcPct val="115000"/>
              </a:lnSpc>
              <a:spcBef>
                <a:spcPts val="1000"/>
              </a:spcBef>
              <a:spcAft>
                <a:spcPts val="0"/>
              </a:spcAft>
              <a:buSzPts val="2200"/>
              <a:buChar char="■"/>
              <a:defRPr sz="2200" b="1"/>
            </a:lvl3pPr>
            <a:lvl4pPr marL="1828800" lvl="3" indent="-368300">
              <a:lnSpc>
                <a:spcPct val="115000"/>
              </a:lnSpc>
              <a:spcBef>
                <a:spcPts val="1000"/>
              </a:spcBef>
              <a:spcAft>
                <a:spcPts val="0"/>
              </a:spcAft>
              <a:buSzPts val="2200"/>
              <a:buChar char="●"/>
              <a:defRPr sz="2200" b="1"/>
            </a:lvl4pPr>
            <a:lvl5pPr marL="2286000" lvl="4" indent="-368300">
              <a:lnSpc>
                <a:spcPct val="115000"/>
              </a:lnSpc>
              <a:spcBef>
                <a:spcPts val="1000"/>
              </a:spcBef>
              <a:spcAft>
                <a:spcPts val="0"/>
              </a:spcAft>
              <a:buSzPts val="2200"/>
              <a:buChar char="○"/>
              <a:defRPr sz="2200" b="1"/>
            </a:lvl5pPr>
            <a:lvl6pPr marL="2743200" lvl="5" indent="-368300">
              <a:lnSpc>
                <a:spcPct val="115000"/>
              </a:lnSpc>
              <a:spcBef>
                <a:spcPts val="1000"/>
              </a:spcBef>
              <a:spcAft>
                <a:spcPts val="0"/>
              </a:spcAft>
              <a:buSzPts val="2200"/>
              <a:buChar char="■"/>
              <a:defRPr sz="2200" b="1"/>
            </a:lvl6pPr>
            <a:lvl7pPr marL="3200400" lvl="6" indent="-368300">
              <a:lnSpc>
                <a:spcPct val="115000"/>
              </a:lnSpc>
              <a:spcBef>
                <a:spcPts val="1000"/>
              </a:spcBef>
              <a:spcAft>
                <a:spcPts val="0"/>
              </a:spcAft>
              <a:buSzPts val="2200"/>
              <a:buChar char="●"/>
              <a:defRPr sz="2200" b="1"/>
            </a:lvl7pPr>
            <a:lvl8pPr marL="3657600" lvl="7" indent="-368300">
              <a:lnSpc>
                <a:spcPct val="115000"/>
              </a:lnSpc>
              <a:spcBef>
                <a:spcPts val="1000"/>
              </a:spcBef>
              <a:spcAft>
                <a:spcPts val="0"/>
              </a:spcAft>
              <a:buSzPts val="2200"/>
              <a:buChar char="○"/>
              <a:defRPr sz="2200" b="1"/>
            </a:lvl8pPr>
            <a:lvl9pPr marL="4114800" lvl="8" indent="-368300">
              <a:lnSpc>
                <a:spcPct val="115000"/>
              </a:lnSpc>
              <a:spcBef>
                <a:spcPts val="1000"/>
              </a:spcBef>
              <a:spcAft>
                <a:spcPts val="1000"/>
              </a:spcAft>
              <a:buSzPts val="2200"/>
              <a:buChar char="■"/>
              <a:defRPr sz="2200" b="1"/>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Key Points">
  <p:cSld name="TITLE_ONLY_2">
    <p:spTree>
      <p:nvGrpSpPr>
        <p:cNvPr id="1" name="Shape 173"/>
        <p:cNvGrpSpPr/>
        <p:nvPr/>
      </p:nvGrpSpPr>
      <p:grpSpPr>
        <a:xfrm>
          <a:off x="0" y="0"/>
          <a:ext cx="0" cy="0"/>
          <a:chOff x="0" y="0"/>
          <a:chExt cx="0" cy="0"/>
        </a:xfrm>
      </p:grpSpPr>
      <p:sp>
        <p:nvSpPr>
          <p:cNvPr id="174" name="Google Shape;174;g3177f7d8f62_0_333"/>
          <p:cNvSpPr/>
          <p:nvPr/>
        </p:nvSpPr>
        <p:spPr>
          <a:xfrm>
            <a:off x="1304200" y="1640450"/>
            <a:ext cx="4230000" cy="4001100"/>
          </a:xfrm>
          <a:prstGeom prst="rect">
            <a:avLst/>
          </a:prstGeom>
          <a:solidFill>
            <a:srgbClr val="6CC24A"/>
          </a:solidFill>
          <a:ln w="9525" cap="flat" cmpd="sng">
            <a:solidFill>
              <a:srgbClr val="6CC24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5" name="Google Shape;175;g3177f7d8f62_0_333"/>
          <p:cNvSpPr>
            <a:spLocks noGrp="1"/>
          </p:cNvSpPr>
          <p:nvPr>
            <p:ph type="pic" idx="2"/>
          </p:nvPr>
        </p:nvSpPr>
        <p:spPr>
          <a:xfrm>
            <a:off x="508000" y="1205425"/>
            <a:ext cx="4606500" cy="4001100"/>
          </a:xfrm>
          <a:prstGeom prst="rect">
            <a:avLst/>
          </a:prstGeom>
          <a:noFill/>
          <a:ln>
            <a:noFill/>
          </a:ln>
        </p:spPr>
      </p:sp>
      <p:sp>
        <p:nvSpPr>
          <p:cNvPr id="176" name="Google Shape;176;g3177f7d8f62_0_333"/>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7" name="Google Shape;177;g3177f7d8f62_0_333"/>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178" name="Google Shape;178;g3177f7d8f62_0_333"/>
          <p:cNvSpPr/>
          <p:nvPr/>
        </p:nvSpPr>
        <p:spPr>
          <a:xfrm>
            <a:off x="529550" y="6081714"/>
            <a:ext cx="5166600" cy="896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g3177f7d8f62_0_333"/>
          <p:cNvSpPr txBox="1"/>
          <p:nvPr/>
        </p:nvSpPr>
        <p:spPr>
          <a:xfrm>
            <a:off x="6489025" y="887338"/>
            <a:ext cx="3986700" cy="526500"/>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Clr>
                <a:schemeClr val="dk2"/>
              </a:buClr>
              <a:buSzPts val="4800"/>
              <a:buFont typeface="Calibri"/>
              <a:buNone/>
            </a:pPr>
            <a:r>
              <a:rPr lang="en-US" sz="3800" b="1">
                <a:solidFill>
                  <a:schemeClr val="dk2"/>
                </a:solidFill>
                <a:latin typeface="Calibri"/>
                <a:ea typeface="Calibri"/>
                <a:cs typeface="Calibri"/>
                <a:sym typeface="Calibri"/>
              </a:rPr>
              <a:t>Key Points</a:t>
            </a:r>
            <a:endParaRPr sz="3800" b="1">
              <a:solidFill>
                <a:srgbClr val="0065A4"/>
              </a:solidFill>
              <a:latin typeface="Calibri"/>
              <a:ea typeface="Calibri"/>
              <a:cs typeface="Calibri"/>
              <a:sym typeface="Calibri"/>
            </a:endParaRPr>
          </a:p>
        </p:txBody>
      </p:sp>
      <p:cxnSp>
        <p:nvCxnSpPr>
          <p:cNvPr id="180" name="Google Shape;180;g3177f7d8f62_0_333"/>
          <p:cNvCxnSpPr/>
          <p:nvPr/>
        </p:nvCxnSpPr>
        <p:spPr>
          <a:xfrm>
            <a:off x="6336625" y="1554050"/>
            <a:ext cx="5628900" cy="0"/>
          </a:xfrm>
          <a:prstGeom prst="straightConnector1">
            <a:avLst/>
          </a:prstGeom>
          <a:noFill/>
          <a:ln w="19050" cap="flat" cmpd="sng">
            <a:solidFill>
              <a:srgbClr val="0065A4"/>
            </a:solidFill>
            <a:prstDash val="solid"/>
            <a:miter lim="800000"/>
            <a:headEnd type="none" w="sm" len="sm"/>
            <a:tailEnd type="none" w="sm" len="sm"/>
          </a:ln>
        </p:spPr>
      </p:cxnSp>
      <p:sp>
        <p:nvSpPr>
          <p:cNvPr id="181" name="Google Shape;181;g3177f7d8f62_0_333"/>
          <p:cNvSpPr txBox="1"/>
          <p:nvPr/>
        </p:nvSpPr>
        <p:spPr>
          <a:xfrm>
            <a:off x="6336624" y="1385938"/>
            <a:ext cx="5391300" cy="728700"/>
          </a:xfrm>
          <a:prstGeom prst="rect">
            <a:avLst/>
          </a:prstGeom>
          <a:noFill/>
          <a:ln>
            <a:noFill/>
          </a:ln>
        </p:spPr>
        <p:txBody>
          <a:bodyPr spcFirstLastPara="1" wrap="square" lIns="91425" tIns="0" rIns="91425" bIns="45700" anchor="t" anchorCtr="0">
            <a:spAutoFit/>
          </a:bodyPr>
          <a:lstStyle/>
          <a:p>
            <a:pPr marL="0" lvl="0" indent="0" algn="l" rtl="0">
              <a:lnSpc>
                <a:spcPct val="90000"/>
              </a:lnSpc>
              <a:spcBef>
                <a:spcPts val="0"/>
              </a:spcBef>
              <a:spcAft>
                <a:spcPts val="0"/>
              </a:spcAft>
              <a:buSzPts val="2000"/>
              <a:buNone/>
            </a:pPr>
            <a:endParaRPr sz="2000"/>
          </a:p>
          <a:p>
            <a:pPr marL="228600" lvl="0" indent="-101600" algn="l" rtl="0">
              <a:lnSpc>
                <a:spcPct val="90000"/>
              </a:lnSpc>
              <a:spcBef>
                <a:spcPts val="1000"/>
              </a:spcBef>
              <a:spcAft>
                <a:spcPts val="0"/>
              </a:spcAft>
              <a:buSzPts val="2000"/>
              <a:buNone/>
            </a:pPr>
            <a:endParaRPr sz="2000"/>
          </a:p>
        </p:txBody>
      </p:sp>
      <p:sp>
        <p:nvSpPr>
          <p:cNvPr id="182" name="Google Shape;182;g3177f7d8f62_0_333"/>
          <p:cNvSpPr txBox="1">
            <a:spLocks noGrp="1"/>
          </p:cNvSpPr>
          <p:nvPr>
            <p:ph type="body" idx="1"/>
          </p:nvPr>
        </p:nvSpPr>
        <p:spPr>
          <a:xfrm>
            <a:off x="6420250" y="1914475"/>
            <a:ext cx="5391300" cy="2583000"/>
          </a:xfrm>
          <a:prstGeom prst="rect">
            <a:avLst/>
          </a:prstGeom>
          <a:noFill/>
          <a:ln>
            <a:noFill/>
          </a:ln>
        </p:spPr>
        <p:txBody>
          <a:bodyPr spcFirstLastPara="1" wrap="square" lIns="91425" tIns="91425" rIns="91425" bIns="91425" anchor="t" anchorCtr="0">
            <a:noAutofit/>
          </a:bodyPr>
          <a:lstStyle>
            <a:lvl1pPr marL="457200" lvl="0" indent="-368300">
              <a:lnSpc>
                <a:spcPct val="115000"/>
              </a:lnSpc>
              <a:spcBef>
                <a:spcPts val="0"/>
              </a:spcBef>
              <a:spcAft>
                <a:spcPts val="0"/>
              </a:spcAft>
              <a:buSzPts val="2200"/>
              <a:buFont typeface="Calibri"/>
              <a:buChar char="●"/>
              <a:defRPr sz="2200" b="1">
                <a:latin typeface="Calibri"/>
                <a:ea typeface="Calibri"/>
                <a:cs typeface="Calibri"/>
                <a:sym typeface="Calibri"/>
              </a:defRPr>
            </a:lvl1pPr>
            <a:lvl2pPr marL="914400" lvl="1" indent="-368300">
              <a:lnSpc>
                <a:spcPct val="115000"/>
              </a:lnSpc>
              <a:spcBef>
                <a:spcPts val="1000"/>
              </a:spcBef>
              <a:spcAft>
                <a:spcPts val="0"/>
              </a:spcAft>
              <a:buSzPts val="2200"/>
              <a:buFont typeface="Calibri"/>
              <a:buChar char="○"/>
              <a:defRPr sz="2200" b="1">
                <a:latin typeface="Calibri"/>
                <a:ea typeface="Calibri"/>
                <a:cs typeface="Calibri"/>
                <a:sym typeface="Calibri"/>
              </a:defRPr>
            </a:lvl2pPr>
            <a:lvl3pPr marL="1371600" lvl="2" indent="-368300">
              <a:lnSpc>
                <a:spcPct val="115000"/>
              </a:lnSpc>
              <a:spcBef>
                <a:spcPts val="1000"/>
              </a:spcBef>
              <a:spcAft>
                <a:spcPts val="0"/>
              </a:spcAft>
              <a:buSzPts val="2200"/>
              <a:buFont typeface="Calibri"/>
              <a:buChar char="■"/>
              <a:defRPr sz="2200" b="1">
                <a:latin typeface="Calibri"/>
                <a:ea typeface="Calibri"/>
                <a:cs typeface="Calibri"/>
                <a:sym typeface="Calibri"/>
              </a:defRPr>
            </a:lvl3pPr>
            <a:lvl4pPr marL="1828800" lvl="3" indent="-368300">
              <a:lnSpc>
                <a:spcPct val="115000"/>
              </a:lnSpc>
              <a:spcBef>
                <a:spcPts val="1000"/>
              </a:spcBef>
              <a:spcAft>
                <a:spcPts val="0"/>
              </a:spcAft>
              <a:buSzPts val="2200"/>
              <a:buFont typeface="Calibri"/>
              <a:buChar char="●"/>
              <a:defRPr sz="2200" b="1">
                <a:latin typeface="Calibri"/>
                <a:ea typeface="Calibri"/>
                <a:cs typeface="Calibri"/>
                <a:sym typeface="Calibri"/>
              </a:defRPr>
            </a:lvl4pPr>
            <a:lvl5pPr marL="2286000" lvl="4" indent="-368300">
              <a:lnSpc>
                <a:spcPct val="115000"/>
              </a:lnSpc>
              <a:spcBef>
                <a:spcPts val="1000"/>
              </a:spcBef>
              <a:spcAft>
                <a:spcPts val="0"/>
              </a:spcAft>
              <a:buSzPts val="2200"/>
              <a:buFont typeface="Calibri"/>
              <a:buChar char="○"/>
              <a:defRPr sz="2200" b="1">
                <a:latin typeface="Calibri"/>
                <a:ea typeface="Calibri"/>
                <a:cs typeface="Calibri"/>
                <a:sym typeface="Calibri"/>
              </a:defRPr>
            </a:lvl5pPr>
            <a:lvl6pPr marL="2743200" lvl="5" indent="-368300">
              <a:lnSpc>
                <a:spcPct val="115000"/>
              </a:lnSpc>
              <a:spcBef>
                <a:spcPts val="1000"/>
              </a:spcBef>
              <a:spcAft>
                <a:spcPts val="0"/>
              </a:spcAft>
              <a:buSzPts val="2200"/>
              <a:buFont typeface="Calibri"/>
              <a:buChar char="■"/>
              <a:defRPr sz="2200" b="1">
                <a:latin typeface="Calibri"/>
                <a:ea typeface="Calibri"/>
                <a:cs typeface="Calibri"/>
                <a:sym typeface="Calibri"/>
              </a:defRPr>
            </a:lvl6pPr>
            <a:lvl7pPr marL="3200400" lvl="6" indent="-368300">
              <a:lnSpc>
                <a:spcPct val="115000"/>
              </a:lnSpc>
              <a:spcBef>
                <a:spcPts val="1000"/>
              </a:spcBef>
              <a:spcAft>
                <a:spcPts val="0"/>
              </a:spcAft>
              <a:buSzPts val="2200"/>
              <a:buFont typeface="Calibri"/>
              <a:buChar char="●"/>
              <a:defRPr sz="2200" b="1">
                <a:latin typeface="Calibri"/>
                <a:ea typeface="Calibri"/>
                <a:cs typeface="Calibri"/>
                <a:sym typeface="Calibri"/>
              </a:defRPr>
            </a:lvl7pPr>
            <a:lvl8pPr marL="3657600" lvl="7" indent="-368300">
              <a:lnSpc>
                <a:spcPct val="115000"/>
              </a:lnSpc>
              <a:spcBef>
                <a:spcPts val="1000"/>
              </a:spcBef>
              <a:spcAft>
                <a:spcPts val="0"/>
              </a:spcAft>
              <a:buSzPts val="2200"/>
              <a:buFont typeface="Calibri"/>
              <a:buChar char="○"/>
              <a:defRPr sz="2200" b="1">
                <a:latin typeface="Calibri"/>
                <a:ea typeface="Calibri"/>
                <a:cs typeface="Calibri"/>
                <a:sym typeface="Calibri"/>
              </a:defRPr>
            </a:lvl8pPr>
            <a:lvl9pPr marL="4114800" lvl="8" indent="-368300">
              <a:lnSpc>
                <a:spcPct val="115000"/>
              </a:lnSpc>
              <a:spcBef>
                <a:spcPts val="1000"/>
              </a:spcBef>
              <a:spcAft>
                <a:spcPts val="1000"/>
              </a:spcAft>
              <a:buSzPts val="2200"/>
              <a:buFont typeface="Calibri"/>
              <a:buChar char="■"/>
              <a:defRPr sz="2200" b="1">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ll Out Box 2">
  <p:cSld name="TITLE_ONLY_2_1">
    <p:spTree>
      <p:nvGrpSpPr>
        <p:cNvPr id="1" name="Shape 183"/>
        <p:cNvGrpSpPr/>
        <p:nvPr/>
      </p:nvGrpSpPr>
      <p:grpSpPr>
        <a:xfrm>
          <a:off x="0" y="0"/>
          <a:ext cx="0" cy="0"/>
          <a:chOff x="0" y="0"/>
          <a:chExt cx="0" cy="0"/>
        </a:xfrm>
      </p:grpSpPr>
      <p:sp>
        <p:nvSpPr>
          <p:cNvPr id="184" name="Google Shape;184;g3177f7d8f62_0_343"/>
          <p:cNvSpPr/>
          <p:nvPr/>
        </p:nvSpPr>
        <p:spPr>
          <a:xfrm>
            <a:off x="1304200" y="1640450"/>
            <a:ext cx="4230000" cy="4001100"/>
          </a:xfrm>
          <a:prstGeom prst="rect">
            <a:avLst/>
          </a:prstGeom>
          <a:solidFill>
            <a:srgbClr val="6CC24A"/>
          </a:solidFill>
          <a:ln w="9525" cap="flat" cmpd="sng">
            <a:solidFill>
              <a:srgbClr val="6CC24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5" name="Google Shape;185;g3177f7d8f62_0_343"/>
          <p:cNvSpPr>
            <a:spLocks noGrp="1"/>
          </p:cNvSpPr>
          <p:nvPr>
            <p:ph type="pic" idx="2"/>
          </p:nvPr>
        </p:nvSpPr>
        <p:spPr>
          <a:xfrm>
            <a:off x="508000" y="1205425"/>
            <a:ext cx="4606500" cy="4001100"/>
          </a:xfrm>
          <a:prstGeom prst="rect">
            <a:avLst/>
          </a:prstGeom>
          <a:noFill/>
          <a:ln>
            <a:noFill/>
          </a:ln>
        </p:spPr>
      </p:sp>
      <p:sp>
        <p:nvSpPr>
          <p:cNvPr id="186" name="Google Shape;186;g3177f7d8f62_0_343"/>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g3177f7d8f62_0_343"/>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188" name="Google Shape;188;g3177f7d8f62_0_343"/>
          <p:cNvSpPr/>
          <p:nvPr/>
        </p:nvSpPr>
        <p:spPr>
          <a:xfrm>
            <a:off x="529550" y="6081714"/>
            <a:ext cx="5166600" cy="896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89" name="Google Shape;189;g3177f7d8f62_0_343"/>
          <p:cNvCxnSpPr/>
          <p:nvPr/>
        </p:nvCxnSpPr>
        <p:spPr>
          <a:xfrm>
            <a:off x="6336625" y="1554050"/>
            <a:ext cx="5628900" cy="0"/>
          </a:xfrm>
          <a:prstGeom prst="straightConnector1">
            <a:avLst/>
          </a:prstGeom>
          <a:noFill/>
          <a:ln w="19050" cap="flat" cmpd="sng">
            <a:solidFill>
              <a:srgbClr val="0065A4"/>
            </a:solidFill>
            <a:prstDash val="solid"/>
            <a:miter lim="800000"/>
            <a:headEnd type="none" w="sm" len="sm"/>
            <a:tailEnd type="none" w="sm" len="sm"/>
          </a:ln>
        </p:spPr>
      </p:cxnSp>
      <p:sp>
        <p:nvSpPr>
          <p:cNvPr id="190" name="Google Shape;190;g3177f7d8f62_0_343"/>
          <p:cNvSpPr txBox="1"/>
          <p:nvPr/>
        </p:nvSpPr>
        <p:spPr>
          <a:xfrm>
            <a:off x="6336624" y="1385938"/>
            <a:ext cx="5391300" cy="728700"/>
          </a:xfrm>
          <a:prstGeom prst="rect">
            <a:avLst/>
          </a:prstGeom>
          <a:noFill/>
          <a:ln>
            <a:noFill/>
          </a:ln>
        </p:spPr>
        <p:txBody>
          <a:bodyPr spcFirstLastPara="1" wrap="square" lIns="91425" tIns="0" rIns="91425" bIns="45700" anchor="t" anchorCtr="0">
            <a:spAutoFit/>
          </a:bodyPr>
          <a:lstStyle/>
          <a:p>
            <a:pPr marL="0" lvl="0" indent="0" algn="l" rtl="0">
              <a:lnSpc>
                <a:spcPct val="90000"/>
              </a:lnSpc>
              <a:spcBef>
                <a:spcPts val="0"/>
              </a:spcBef>
              <a:spcAft>
                <a:spcPts val="0"/>
              </a:spcAft>
              <a:buSzPts val="2000"/>
              <a:buNone/>
            </a:pPr>
            <a:endParaRPr sz="2000"/>
          </a:p>
          <a:p>
            <a:pPr marL="228600" lvl="0" indent="-101600" algn="l" rtl="0">
              <a:lnSpc>
                <a:spcPct val="90000"/>
              </a:lnSpc>
              <a:spcBef>
                <a:spcPts val="1000"/>
              </a:spcBef>
              <a:spcAft>
                <a:spcPts val="0"/>
              </a:spcAft>
              <a:buSzPts val="2000"/>
              <a:buNone/>
            </a:pPr>
            <a:endParaRPr sz="2000"/>
          </a:p>
        </p:txBody>
      </p:sp>
      <p:sp>
        <p:nvSpPr>
          <p:cNvPr id="191" name="Google Shape;191;g3177f7d8f62_0_343"/>
          <p:cNvSpPr txBox="1">
            <a:spLocks noGrp="1"/>
          </p:cNvSpPr>
          <p:nvPr>
            <p:ph type="body" idx="1"/>
          </p:nvPr>
        </p:nvSpPr>
        <p:spPr>
          <a:xfrm>
            <a:off x="6420250" y="1914475"/>
            <a:ext cx="5391300" cy="2583000"/>
          </a:xfrm>
          <a:prstGeom prst="rect">
            <a:avLst/>
          </a:prstGeom>
          <a:noFill/>
          <a:ln>
            <a:noFill/>
          </a:ln>
        </p:spPr>
        <p:txBody>
          <a:bodyPr spcFirstLastPara="1" wrap="square" lIns="91425" tIns="91425" rIns="91425" bIns="91425" anchor="t" anchorCtr="0">
            <a:noAutofit/>
          </a:bodyPr>
          <a:lstStyle>
            <a:lvl1pPr marL="457200" lvl="0" indent="-368300">
              <a:spcBef>
                <a:spcPts val="0"/>
              </a:spcBef>
              <a:spcAft>
                <a:spcPts val="0"/>
              </a:spcAft>
              <a:buSzPts val="2200"/>
              <a:buFont typeface="Calibri"/>
              <a:buChar char="●"/>
              <a:defRPr sz="22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2" name="Google Shape;192;g3177f7d8f62_0_343"/>
          <p:cNvSpPr txBox="1">
            <a:spLocks noGrp="1"/>
          </p:cNvSpPr>
          <p:nvPr>
            <p:ph type="title"/>
          </p:nvPr>
        </p:nvSpPr>
        <p:spPr>
          <a:xfrm>
            <a:off x="6624075" y="715950"/>
            <a:ext cx="5263200" cy="728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e Big Question">
  <p:cSld name="TITLE_ONLY_1">
    <p:spTree>
      <p:nvGrpSpPr>
        <p:cNvPr id="1" name="Shape 193"/>
        <p:cNvGrpSpPr/>
        <p:nvPr/>
      </p:nvGrpSpPr>
      <p:grpSpPr>
        <a:xfrm>
          <a:off x="0" y="0"/>
          <a:ext cx="0" cy="0"/>
          <a:chOff x="0" y="0"/>
          <a:chExt cx="0" cy="0"/>
        </a:xfrm>
      </p:grpSpPr>
      <p:sp>
        <p:nvSpPr>
          <p:cNvPr id="194" name="Google Shape;194;g3177f7d8f62_0_353"/>
          <p:cNvSpPr/>
          <p:nvPr/>
        </p:nvSpPr>
        <p:spPr>
          <a:xfrm>
            <a:off x="7444775" y="1520275"/>
            <a:ext cx="4230000" cy="4001100"/>
          </a:xfrm>
          <a:prstGeom prst="rect">
            <a:avLst/>
          </a:prstGeom>
          <a:solidFill>
            <a:srgbClr val="FFF200"/>
          </a:solidFill>
          <a:ln w="9525" cap="flat" cmpd="sng">
            <a:solidFill>
              <a:srgbClr val="FFF2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5" name="Google Shape;195;g3177f7d8f62_0_353"/>
          <p:cNvSpPr>
            <a:spLocks noGrp="1"/>
          </p:cNvSpPr>
          <p:nvPr>
            <p:ph type="pic" idx="2"/>
          </p:nvPr>
        </p:nvSpPr>
        <p:spPr>
          <a:xfrm>
            <a:off x="6648575" y="1085250"/>
            <a:ext cx="4606500" cy="4001100"/>
          </a:xfrm>
          <a:prstGeom prst="rect">
            <a:avLst/>
          </a:prstGeom>
          <a:noFill/>
          <a:ln>
            <a:noFill/>
          </a:ln>
        </p:spPr>
      </p:sp>
      <p:sp>
        <p:nvSpPr>
          <p:cNvPr id="196" name="Google Shape;196;g3177f7d8f62_0_353"/>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7" name="Google Shape;197;g3177f7d8f62_0_353"/>
          <p:cNvSpPr txBox="1"/>
          <p:nvPr/>
        </p:nvSpPr>
        <p:spPr>
          <a:xfrm>
            <a:off x="6455450" y="1891350"/>
            <a:ext cx="5391300" cy="2598900"/>
          </a:xfrm>
          <a:prstGeom prst="rect">
            <a:avLst/>
          </a:prstGeom>
          <a:noFill/>
          <a:ln>
            <a:noFill/>
          </a:ln>
        </p:spPr>
        <p:txBody>
          <a:bodyPr spcFirstLastPara="1" wrap="square" lIns="83800" tIns="83800" rIns="83800" bIns="83800" anchor="t" anchorCtr="0">
            <a:noAutofit/>
          </a:bodyPr>
          <a:lstStyle/>
          <a:p>
            <a:pPr marL="457200" lvl="0" indent="-323850" algn="l" rtl="0">
              <a:lnSpc>
                <a:spcPct val="150000"/>
              </a:lnSpc>
              <a:spcBef>
                <a:spcPts val="0"/>
              </a:spcBef>
              <a:spcAft>
                <a:spcPts val="0"/>
              </a:spcAft>
              <a:buClr>
                <a:schemeClr val="dk1"/>
              </a:buClr>
              <a:buSzPts val="1500"/>
              <a:buFont typeface="Calibri"/>
              <a:buChar char="●"/>
            </a:pPr>
            <a:endParaRPr sz="2200" b="1">
              <a:latin typeface="Calibri"/>
              <a:ea typeface="Calibri"/>
              <a:cs typeface="Calibri"/>
              <a:sym typeface="Calibri"/>
            </a:endParaRPr>
          </a:p>
        </p:txBody>
      </p:sp>
      <p:sp>
        <p:nvSpPr>
          <p:cNvPr id="198" name="Google Shape;198;g3177f7d8f62_0_353"/>
          <p:cNvSpPr txBox="1">
            <a:spLocks noGrp="1"/>
          </p:cNvSpPr>
          <p:nvPr>
            <p:ph type="body" idx="1"/>
          </p:nvPr>
        </p:nvSpPr>
        <p:spPr>
          <a:xfrm>
            <a:off x="339375" y="2622000"/>
            <a:ext cx="5391300" cy="2583000"/>
          </a:xfrm>
          <a:prstGeom prst="rect">
            <a:avLst/>
          </a:prstGeom>
          <a:noFill/>
          <a:ln>
            <a:noFill/>
          </a:ln>
        </p:spPr>
        <p:txBody>
          <a:bodyPr spcFirstLastPara="1" wrap="square" lIns="91425" tIns="91425" rIns="91425" bIns="91425" anchor="t" anchorCtr="0">
            <a:noAutofit/>
          </a:bodyPr>
          <a:lstStyle>
            <a:lvl1pPr marL="457200" lvl="0" indent="-406400">
              <a:spcBef>
                <a:spcPts val="0"/>
              </a:spcBef>
              <a:spcAft>
                <a:spcPts val="0"/>
              </a:spcAft>
              <a:buSzPts val="2800"/>
              <a:buFont typeface="Calibri"/>
              <a:buChar char="●"/>
              <a:defRPr sz="28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9" name="Google Shape;199;g3177f7d8f62_0_353"/>
          <p:cNvSpPr txBox="1"/>
          <p:nvPr/>
        </p:nvSpPr>
        <p:spPr>
          <a:xfrm>
            <a:off x="1592425" y="1815088"/>
            <a:ext cx="3986700" cy="526500"/>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Clr>
                <a:schemeClr val="dk2"/>
              </a:buClr>
              <a:buSzPts val="4800"/>
              <a:buFont typeface="Calibri"/>
              <a:buNone/>
            </a:pPr>
            <a:r>
              <a:rPr lang="en-US" sz="3800" b="1">
                <a:solidFill>
                  <a:schemeClr val="dk2"/>
                </a:solidFill>
                <a:latin typeface="Calibri"/>
                <a:ea typeface="Calibri"/>
                <a:cs typeface="Calibri"/>
                <a:sym typeface="Calibri"/>
              </a:rPr>
              <a:t>The Big Question</a:t>
            </a:r>
            <a:endParaRPr sz="3800" b="1">
              <a:solidFill>
                <a:srgbClr val="0065A4"/>
              </a:solidFill>
              <a:latin typeface="Calibri"/>
              <a:ea typeface="Calibri"/>
              <a:cs typeface="Calibri"/>
              <a:sym typeface="Calibri"/>
            </a:endParaRPr>
          </a:p>
        </p:txBody>
      </p:sp>
      <p:cxnSp>
        <p:nvCxnSpPr>
          <p:cNvPr id="200" name="Google Shape;200;g3177f7d8f62_0_353"/>
          <p:cNvCxnSpPr/>
          <p:nvPr/>
        </p:nvCxnSpPr>
        <p:spPr>
          <a:xfrm>
            <a:off x="-49775" y="2481800"/>
            <a:ext cx="5628900" cy="0"/>
          </a:xfrm>
          <a:prstGeom prst="straightConnector1">
            <a:avLst/>
          </a:prstGeom>
          <a:noFill/>
          <a:ln w="19050" cap="flat" cmpd="sng">
            <a:solidFill>
              <a:srgbClr val="0065A4"/>
            </a:solidFill>
            <a:prstDash val="solid"/>
            <a:miter lim="800000"/>
            <a:headEnd type="none" w="sm" len="sm"/>
            <a:tailEnd type="none" w="sm" len="sm"/>
          </a:ln>
        </p:spPr>
      </p:cxnSp>
      <p:pic>
        <p:nvPicPr>
          <p:cNvPr id="201" name="Google Shape;201;g3177f7d8f62_0_353"/>
          <p:cNvPicPr preferRelativeResize="0"/>
          <p:nvPr/>
        </p:nvPicPr>
        <p:blipFill rotWithShape="1">
          <a:blip r:embed="rId2">
            <a:alphaModFix/>
          </a:blip>
          <a:srcRect l="32555" t="19521" r="55243" b="62627"/>
          <a:stretch/>
        </p:blipFill>
        <p:spPr>
          <a:xfrm>
            <a:off x="339387" y="1535301"/>
            <a:ext cx="1014263" cy="1075501"/>
          </a:xfrm>
          <a:prstGeom prst="rect">
            <a:avLst/>
          </a:prstGeom>
          <a:noFill/>
          <a:ln>
            <a:noFill/>
          </a:ln>
        </p:spPr>
      </p:pic>
      <p:sp>
        <p:nvSpPr>
          <p:cNvPr id="202" name="Google Shape;202;g3177f7d8f62_0_353"/>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ll Out Box">
  <p:cSld name="TITLE_ONLY_1_1">
    <p:spTree>
      <p:nvGrpSpPr>
        <p:cNvPr id="1" name="Shape 203"/>
        <p:cNvGrpSpPr/>
        <p:nvPr/>
      </p:nvGrpSpPr>
      <p:grpSpPr>
        <a:xfrm>
          <a:off x="0" y="0"/>
          <a:ext cx="0" cy="0"/>
          <a:chOff x="0" y="0"/>
          <a:chExt cx="0" cy="0"/>
        </a:xfrm>
      </p:grpSpPr>
      <p:sp>
        <p:nvSpPr>
          <p:cNvPr id="204" name="Google Shape;204;g3177f7d8f62_0_363"/>
          <p:cNvSpPr/>
          <p:nvPr/>
        </p:nvSpPr>
        <p:spPr>
          <a:xfrm>
            <a:off x="7444775" y="1520275"/>
            <a:ext cx="4230000" cy="4001100"/>
          </a:xfrm>
          <a:prstGeom prst="rect">
            <a:avLst/>
          </a:prstGeom>
          <a:solidFill>
            <a:srgbClr val="0065A4"/>
          </a:solidFill>
          <a:ln w="9525" cap="flat" cmpd="sng">
            <a:solidFill>
              <a:srgbClr val="0065A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 name="Google Shape;205;g3177f7d8f62_0_363"/>
          <p:cNvSpPr>
            <a:spLocks noGrp="1"/>
          </p:cNvSpPr>
          <p:nvPr>
            <p:ph type="pic" idx="2"/>
          </p:nvPr>
        </p:nvSpPr>
        <p:spPr>
          <a:xfrm>
            <a:off x="6648575" y="1085250"/>
            <a:ext cx="4606500" cy="4001100"/>
          </a:xfrm>
          <a:prstGeom prst="rect">
            <a:avLst/>
          </a:prstGeom>
          <a:noFill/>
          <a:ln>
            <a:noFill/>
          </a:ln>
        </p:spPr>
      </p:sp>
      <p:sp>
        <p:nvSpPr>
          <p:cNvPr id="206" name="Google Shape;206;g3177f7d8f62_0_363"/>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g3177f7d8f62_0_363"/>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208" name="Google Shape;208;g3177f7d8f62_0_363"/>
          <p:cNvSpPr txBox="1">
            <a:spLocks noGrp="1"/>
          </p:cNvSpPr>
          <p:nvPr>
            <p:ph type="body" idx="1"/>
          </p:nvPr>
        </p:nvSpPr>
        <p:spPr>
          <a:xfrm>
            <a:off x="339375" y="2817575"/>
            <a:ext cx="5391300" cy="2583000"/>
          </a:xfrm>
          <a:prstGeom prst="rect">
            <a:avLst/>
          </a:prstGeom>
          <a:noFill/>
          <a:ln>
            <a:noFill/>
          </a:ln>
        </p:spPr>
        <p:txBody>
          <a:bodyPr spcFirstLastPara="1" wrap="square" lIns="91425" tIns="91425" rIns="91425" bIns="91425" anchor="t" anchorCtr="0">
            <a:noAutofit/>
          </a:bodyPr>
          <a:lstStyle>
            <a:lvl1pPr marL="457200" lvl="0" indent="-368300">
              <a:spcBef>
                <a:spcPts val="0"/>
              </a:spcBef>
              <a:spcAft>
                <a:spcPts val="0"/>
              </a:spcAft>
              <a:buSzPts val="2200"/>
              <a:buFont typeface="Calibri"/>
              <a:buChar char="●"/>
              <a:defRPr sz="22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cxnSp>
        <p:nvCxnSpPr>
          <p:cNvPr id="209" name="Google Shape;209;g3177f7d8f62_0_363"/>
          <p:cNvCxnSpPr/>
          <p:nvPr/>
        </p:nvCxnSpPr>
        <p:spPr>
          <a:xfrm>
            <a:off x="-49775" y="2481800"/>
            <a:ext cx="5628900" cy="0"/>
          </a:xfrm>
          <a:prstGeom prst="straightConnector1">
            <a:avLst/>
          </a:prstGeom>
          <a:noFill/>
          <a:ln w="19050" cap="flat" cmpd="sng">
            <a:solidFill>
              <a:srgbClr val="0065A4"/>
            </a:solidFill>
            <a:prstDash val="solid"/>
            <a:miter lim="800000"/>
            <a:headEnd type="none" w="sm" len="sm"/>
            <a:tailEnd type="none" w="sm" len="sm"/>
          </a:ln>
        </p:spPr>
      </p:cxnSp>
      <p:sp>
        <p:nvSpPr>
          <p:cNvPr id="210" name="Google Shape;210;g3177f7d8f62_0_363"/>
          <p:cNvSpPr txBox="1">
            <a:spLocks noGrp="1"/>
          </p:cNvSpPr>
          <p:nvPr>
            <p:ph type="title"/>
          </p:nvPr>
        </p:nvSpPr>
        <p:spPr>
          <a:xfrm>
            <a:off x="339375" y="1816900"/>
            <a:ext cx="4995600" cy="524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limate Goals">
  <p:cSld name="CUSTOM_2">
    <p:spTree>
      <p:nvGrpSpPr>
        <p:cNvPr id="1" name="Shape 211"/>
        <p:cNvGrpSpPr/>
        <p:nvPr/>
      </p:nvGrpSpPr>
      <p:grpSpPr>
        <a:xfrm>
          <a:off x="0" y="0"/>
          <a:ext cx="0" cy="0"/>
          <a:chOff x="0" y="0"/>
          <a:chExt cx="0" cy="0"/>
        </a:xfrm>
      </p:grpSpPr>
      <p:sp>
        <p:nvSpPr>
          <p:cNvPr id="212" name="Google Shape;212;g3177f7d8f62_0_371"/>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lvl1pPr lvl="0">
              <a:buClr>
                <a:srgbClr val="000000"/>
              </a:buClr>
              <a:buSzPts val="1000"/>
              <a:buFont typeface="Arial"/>
              <a:buNone/>
              <a:defRPr/>
            </a:lvl1pPr>
            <a:lvl2pPr lvl="1">
              <a:buClr>
                <a:srgbClr val="000000"/>
              </a:buClr>
              <a:buSzPts val="1000"/>
              <a:buFont typeface="Arial"/>
              <a:buNone/>
              <a:defRPr/>
            </a:lvl2pPr>
            <a:lvl3pPr lvl="2">
              <a:buClr>
                <a:srgbClr val="000000"/>
              </a:buClr>
              <a:buSzPts val="1000"/>
              <a:buFont typeface="Arial"/>
              <a:buNone/>
              <a:defRPr/>
            </a:lvl3pPr>
            <a:lvl4pPr lvl="3">
              <a:buClr>
                <a:srgbClr val="000000"/>
              </a:buClr>
              <a:buSzPts val="1000"/>
              <a:buFont typeface="Arial"/>
              <a:buNone/>
              <a:defRPr/>
            </a:lvl4pPr>
            <a:lvl5pPr lvl="4">
              <a:buClr>
                <a:srgbClr val="000000"/>
              </a:buClr>
              <a:buSzPts val="1000"/>
              <a:buFont typeface="Arial"/>
              <a:buNone/>
              <a:defRPr/>
            </a:lvl5pPr>
            <a:lvl6pPr lvl="5">
              <a:buClr>
                <a:srgbClr val="000000"/>
              </a:buClr>
              <a:buSzPts val="1000"/>
              <a:buFont typeface="Arial"/>
              <a:buNone/>
              <a:defRPr/>
            </a:lvl6pPr>
            <a:lvl7pPr lvl="6">
              <a:buClr>
                <a:srgbClr val="000000"/>
              </a:buClr>
              <a:buSzPts val="1000"/>
              <a:buFont typeface="Arial"/>
              <a:buNone/>
              <a:defRPr/>
            </a:lvl7pPr>
            <a:lvl8pPr lvl="7">
              <a:buClr>
                <a:srgbClr val="000000"/>
              </a:buClr>
              <a:buSzPts val="1000"/>
              <a:buFont typeface="Arial"/>
              <a:buNone/>
              <a:defRPr/>
            </a:lvl8pPr>
            <a:lvl9pPr lvl="8">
              <a:buClr>
                <a:srgbClr val="000000"/>
              </a:buClr>
              <a:buSzPts val="1000"/>
              <a:buFont typeface="Arial"/>
              <a:buNone/>
              <a:defRPr/>
            </a:lvl9pPr>
          </a:lstStyle>
          <a:p>
            <a:pPr marL="0" lvl="0" indent="0" algn="l" rtl="0">
              <a:spcBef>
                <a:spcPts val="0"/>
              </a:spcBef>
              <a:spcAft>
                <a:spcPts val="0"/>
              </a:spcAft>
              <a:buNone/>
            </a:pPr>
            <a:fld id="{00000000-1234-1234-1234-123412341234}" type="slidenum">
              <a:rPr lang="en-US"/>
              <a:t>‹#›</a:t>
            </a:fld>
            <a:endParaRPr/>
          </a:p>
        </p:txBody>
      </p:sp>
      <p:pic>
        <p:nvPicPr>
          <p:cNvPr id="213" name="Google Shape;213;g3177f7d8f62_0_371"/>
          <p:cNvPicPr preferRelativeResize="0"/>
          <p:nvPr/>
        </p:nvPicPr>
        <p:blipFill rotWithShape="1">
          <a:blip r:embed="rId2">
            <a:alphaModFix amt="5000"/>
          </a:blip>
          <a:srcRect l="1293" r="5666"/>
          <a:stretch/>
        </p:blipFill>
        <p:spPr>
          <a:xfrm>
            <a:off x="0" y="1563750"/>
            <a:ext cx="12192001" cy="5294251"/>
          </a:xfrm>
          <a:prstGeom prst="rect">
            <a:avLst/>
          </a:prstGeom>
          <a:noFill/>
          <a:ln>
            <a:noFill/>
          </a:ln>
        </p:spPr>
      </p:pic>
      <p:sp>
        <p:nvSpPr>
          <p:cNvPr id="214" name="Google Shape;214;g3177f7d8f62_0_371"/>
          <p:cNvSpPr/>
          <p:nvPr/>
        </p:nvSpPr>
        <p:spPr>
          <a:xfrm>
            <a:off x="0" y="2758550"/>
            <a:ext cx="5812800" cy="1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5" name="Google Shape;215;g3177f7d8f62_0_371"/>
          <p:cNvSpPr txBox="1">
            <a:spLocks noGrp="1"/>
          </p:cNvSpPr>
          <p:nvPr>
            <p:ph type="sldNum" idx="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216" name="Google Shape;216;g3177f7d8f62_0_371"/>
          <p:cNvSpPr txBox="1"/>
          <p:nvPr/>
        </p:nvSpPr>
        <p:spPr>
          <a:xfrm>
            <a:off x="1719450" y="3057600"/>
            <a:ext cx="3909600" cy="526500"/>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Clr>
                <a:schemeClr val="dk1"/>
              </a:buClr>
              <a:buSzPts val="1100"/>
              <a:buFont typeface="Arial"/>
              <a:buNone/>
            </a:pPr>
            <a:r>
              <a:rPr lang="en-US" sz="3800" b="1">
                <a:solidFill>
                  <a:srgbClr val="0065A4"/>
                </a:solidFill>
                <a:latin typeface="Calibri"/>
                <a:ea typeface="Calibri"/>
                <a:cs typeface="Calibri"/>
                <a:sym typeface="Calibri"/>
              </a:rPr>
              <a:t>My Climate Goals</a:t>
            </a:r>
            <a:endParaRPr sz="3800" b="1">
              <a:solidFill>
                <a:srgbClr val="0065A4"/>
              </a:solidFill>
              <a:latin typeface="Calibri"/>
              <a:ea typeface="Calibri"/>
              <a:cs typeface="Calibri"/>
              <a:sym typeface="Calibri"/>
            </a:endParaRPr>
          </a:p>
        </p:txBody>
      </p:sp>
      <p:cxnSp>
        <p:nvCxnSpPr>
          <p:cNvPr id="217" name="Google Shape;217;g3177f7d8f62_0_371"/>
          <p:cNvCxnSpPr/>
          <p:nvPr/>
        </p:nvCxnSpPr>
        <p:spPr>
          <a:xfrm rot="10800000" flipH="1">
            <a:off x="0" y="3735900"/>
            <a:ext cx="5442900" cy="3000"/>
          </a:xfrm>
          <a:prstGeom prst="straightConnector1">
            <a:avLst/>
          </a:prstGeom>
          <a:noFill/>
          <a:ln w="19050" cap="flat" cmpd="sng">
            <a:solidFill>
              <a:srgbClr val="0065A4"/>
            </a:solidFill>
            <a:prstDash val="solid"/>
            <a:miter lim="800000"/>
            <a:headEnd type="none" w="sm" len="sm"/>
            <a:tailEnd type="none" w="sm" len="sm"/>
          </a:ln>
        </p:spPr>
      </p:cxnSp>
      <p:sp>
        <p:nvSpPr>
          <p:cNvPr id="218" name="Google Shape;218;g3177f7d8f62_0_371"/>
          <p:cNvSpPr/>
          <p:nvPr/>
        </p:nvSpPr>
        <p:spPr>
          <a:xfrm>
            <a:off x="6096000" y="544275"/>
            <a:ext cx="5812800" cy="5294400"/>
          </a:xfrm>
          <a:prstGeom prst="roundRect">
            <a:avLst>
              <a:gd name="adj" fmla="val 10458"/>
            </a:avLst>
          </a:prstGeom>
          <a:solidFill>
            <a:schemeClr val="lt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pic>
        <p:nvPicPr>
          <p:cNvPr id="219" name="Google Shape;219;g3177f7d8f62_0_371"/>
          <p:cNvPicPr preferRelativeResize="0"/>
          <p:nvPr/>
        </p:nvPicPr>
        <p:blipFill rotWithShape="1">
          <a:blip r:embed="rId3">
            <a:alphaModFix/>
          </a:blip>
          <a:srcRect l="10378"/>
          <a:stretch/>
        </p:blipFill>
        <p:spPr>
          <a:xfrm>
            <a:off x="460875" y="2897550"/>
            <a:ext cx="1009850" cy="910500"/>
          </a:xfrm>
          <a:prstGeom prst="rect">
            <a:avLst/>
          </a:prstGeom>
          <a:noFill/>
          <a:ln>
            <a:noFill/>
          </a:ln>
        </p:spPr>
      </p:pic>
      <p:sp>
        <p:nvSpPr>
          <p:cNvPr id="220" name="Google Shape;220;g3177f7d8f62_0_371"/>
          <p:cNvSpPr txBox="1"/>
          <p:nvPr/>
        </p:nvSpPr>
        <p:spPr>
          <a:xfrm>
            <a:off x="6457200" y="1093500"/>
            <a:ext cx="5054100" cy="892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600" b="1" i="0" u="none" strike="noStrike" cap="none">
                <a:solidFill>
                  <a:schemeClr val="dk1"/>
                </a:solidFill>
                <a:latin typeface="Calibri"/>
                <a:ea typeface="Calibri"/>
                <a:cs typeface="Calibri"/>
                <a:sym typeface="Calibri"/>
              </a:rPr>
              <a:t>When you complete this lesson, you’ll be able to:</a:t>
            </a:r>
            <a:endParaRPr sz="2600" b="0" i="0" u="none" strike="noStrike" cap="none">
              <a:solidFill>
                <a:schemeClr val="dk1"/>
              </a:solidFill>
              <a:latin typeface="Calibri"/>
              <a:ea typeface="Calibri"/>
              <a:cs typeface="Calibri"/>
              <a:sym typeface="Calibri"/>
            </a:endParaRPr>
          </a:p>
        </p:txBody>
      </p:sp>
      <p:sp>
        <p:nvSpPr>
          <p:cNvPr id="221" name="Google Shape;221;g3177f7d8f62_0_371"/>
          <p:cNvSpPr txBox="1">
            <a:spLocks noGrp="1"/>
          </p:cNvSpPr>
          <p:nvPr>
            <p:ph type="body" idx="1"/>
          </p:nvPr>
        </p:nvSpPr>
        <p:spPr>
          <a:xfrm>
            <a:off x="6645050" y="2287750"/>
            <a:ext cx="4744500" cy="3132600"/>
          </a:xfrm>
          <a:prstGeom prst="rect">
            <a:avLst/>
          </a:prstGeom>
          <a:noFill/>
          <a:ln>
            <a:noFill/>
          </a:ln>
        </p:spPr>
        <p:txBody>
          <a:bodyPr spcFirstLastPara="1" wrap="square" lIns="91425" tIns="91425" rIns="91425" bIns="91425" anchor="t" anchorCtr="0">
            <a:noAutofit/>
          </a:bodyPr>
          <a:lstStyle>
            <a:lvl1pPr marL="457200" lvl="0" indent="-406400">
              <a:spcBef>
                <a:spcPts val="0"/>
              </a:spcBef>
              <a:spcAft>
                <a:spcPts val="0"/>
              </a:spcAft>
              <a:buSzPts val="2800"/>
              <a:buFont typeface="Calibri"/>
              <a:buChar char="●"/>
              <a:defRPr sz="28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ide Box">
  <p:cSld name="CUSTOM_2_1">
    <p:spTree>
      <p:nvGrpSpPr>
        <p:cNvPr id="1" name="Shape 222"/>
        <p:cNvGrpSpPr/>
        <p:nvPr/>
      </p:nvGrpSpPr>
      <p:grpSpPr>
        <a:xfrm>
          <a:off x="0" y="0"/>
          <a:ext cx="0" cy="0"/>
          <a:chOff x="0" y="0"/>
          <a:chExt cx="0" cy="0"/>
        </a:xfrm>
      </p:grpSpPr>
      <p:sp>
        <p:nvSpPr>
          <p:cNvPr id="223" name="Google Shape;223;g3177f7d8f62_0_382"/>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224" name="Google Shape;224;g3177f7d8f62_0_382"/>
          <p:cNvSpPr txBox="1">
            <a:spLocks noGrp="1"/>
          </p:cNvSpPr>
          <p:nvPr>
            <p:ph type="sldNum" idx="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225" name="Google Shape;225;g3177f7d8f62_0_382"/>
          <p:cNvSpPr/>
          <p:nvPr/>
        </p:nvSpPr>
        <p:spPr>
          <a:xfrm>
            <a:off x="6096000" y="544275"/>
            <a:ext cx="5812800" cy="5294400"/>
          </a:xfrm>
          <a:prstGeom prst="roundRect">
            <a:avLst>
              <a:gd name="adj" fmla="val 10458"/>
            </a:avLst>
          </a:prstGeom>
          <a:solidFill>
            <a:schemeClr val="lt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226" name="Google Shape;226;g3177f7d8f62_0_382"/>
          <p:cNvSpPr txBox="1">
            <a:spLocks noGrp="1"/>
          </p:cNvSpPr>
          <p:nvPr>
            <p:ph type="body" idx="1"/>
          </p:nvPr>
        </p:nvSpPr>
        <p:spPr>
          <a:xfrm>
            <a:off x="6645050" y="915100"/>
            <a:ext cx="4744500" cy="4505400"/>
          </a:xfrm>
          <a:prstGeom prst="rect">
            <a:avLst/>
          </a:prstGeom>
          <a:noFill/>
          <a:ln>
            <a:noFill/>
          </a:ln>
        </p:spPr>
        <p:txBody>
          <a:bodyPr spcFirstLastPara="1" wrap="square" lIns="91425" tIns="91425" rIns="91425" bIns="91425" anchor="t" anchorCtr="0">
            <a:noAutofit/>
          </a:bodyPr>
          <a:lstStyle>
            <a:lvl1pPr marL="457200" lvl="0" indent="-406400">
              <a:spcBef>
                <a:spcPts val="0"/>
              </a:spcBef>
              <a:spcAft>
                <a:spcPts val="0"/>
              </a:spcAft>
              <a:buSzPts val="2800"/>
              <a:buFont typeface="Calibri"/>
              <a:buChar char="●"/>
              <a:defRPr sz="28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7" name="Google Shape;227;g3177f7d8f62_0_382"/>
          <p:cNvSpPr txBox="1">
            <a:spLocks noGrp="1"/>
          </p:cNvSpPr>
          <p:nvPr>
            <p:ph type="title"/>
          </p:nvPr>
        </p:nvSpPr>
        <p:spPr>
          <a:xfrm>
            <a:off x="239325" y="2693925"/>
            <a:ext cx="5054100" cy="598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ide Title">
  <p:cSld name="CUSTOM_2_1_1">
    <p:spTree>
      <p:nvGrpSpPr>
        <p:cNvPr id="1" name="Shape 228"/>
        <p:cNvGrpSpPr/>
        <p:nvPr/>
      </p:nvGrpSpPr>
      <p:grpSpPr>
        <a:xfrm>
          <a:off x="0" y="0"/>
          <a:ext cx="0" cy="0"/>
          <a:chOff x="0" y="0"/>
          <a:chExt cx="0" cy="0"/>
        </a:xfrm>
      </p:grpSpPr>
      <p:sp>
        <p:nvSpPr>
          <p:cNvPr id="229" name="Google Shape;229;g3177f7d8f62_0_391"/>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pic>
        <p:nvPicPr>
          <p:cNvPr id="230" name="Google Shape;230;g3177f7d8f62_0_391"/>
          <p:cNvPicPr preferRelativeResize="0"/>
          <p:nvPr/>
        </p:nvPicPr>
        <p:blipFill rotWithShape="1">
          <a:blip r:embed="rId2">
            <a:alphaModFix amt="5000"/>
          </a:blip>
          <a:srcRect l="1293" r="5666"/>
          <a:stretch/>
        </p:blipFill>
        <p:spPr>
          <a:xfrm>
            <a:off x="0" y="1563750"/>
            <a:ext cx="12192001" cy="5294251"/>
          </a:xfrm>
          <a:prstGeom prst="rect">
            <a:avLst/>
          </a:prstGeom>
          <a:noFill/>
          <a:ln>
            <a:noFill/>
          </a:ln>
        </p:spPr>
      </p:pic>
      <p:sp>
        <p:nvSpPr>
          <p:cNvPr id="231" name="Google Shape;231;g3177f7d8f62_0_391"/>
          <p:cNvSpPr/>
          <p:nvPr/>
        </p:nvSpPr>
        <p:spPr>
          <a:xfrm>
            <a:off x="0" y="2758550"/>
            <a:ext cx="5812800" cy="1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 name="Google Shape;232;g3177f7d8f62_0_391"/>
          <p:cNvSpPr txBox="1">
            <a:spLocks noGrp="1"/>
          </p:cNvSpPr>
          <p:nvPr>
            <p:ph type="sldNum" idx="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cxnSp>
        <p:nvCxnSpPr>
          <p:cNvPr id="233" name="Google Shape;233;g3177f7d8f62_0_391"/>
          <p:cNvCxnSpPr/>
          <p:nvPr/>
        </p:nvCxnSpPr>
        <p:spPr>
          <a:xfrm rot="10800000" flipH="1">
            <a:off x="0" y="3735900"/>
            <a:ext cx="5442900" cy="3000"/>
          </a:xfrm>
          <a:prstGeom prst="straightConnector1">
            <a:avLst/>
          </a:prstGeom>
          <a:noFill/>
          <a:ln w="19050" cap="flat" cmpd="sng">
            <a:solidFill>
              <a:srgbClr val="0065A4"/>
            </a:solidFill>
            <a:prstDash val="solid"/>
            <a:miter lim="800000"/>
            <a:headEnd type="none" w="sm" len="sm"/>
            <a:tailEnd type="none" w="sm" len="sm"/>
          </a:ln>
        </p:spPr>
      </p:cxnSp>
      <p:sp>
        <p:nvSpPr>
          <p:cNvPr id="234" name="Google Shape;234;g3177f7d8f62_0_391"/>
          <p:cNvSpPr txBox="1">
            <a:spLocks noGrp="1"/>
          </p:cNvSpPr>
          <p:nvPr>
            <p:ph type="body" idx="1"/>
          </p:nvPr>
        </p:nvSpPr>
        <p:spPr>
          <a:xfrm>
            <a:off x="6645050" y="915100"/>
            <a:ext cx="4744500" cy="4505400"/>
          </a:xfrm>
          <a:prstGeom prst="rect">
            <a:avLst/>
          </a:prstGeom>
          <a:noFill/>
          <a:ln>
            <a:noFill/>
          </a:ln>
        </p:spPr>
        <p:txBody>
          <a:bodyPr spcFirstLastPara="1" wrap="square" lIns="91425" tIns="91425" rIns="91425" bIns="91425" anchor="t" anchorCtr="0">
            <a:noAutofit/>
          </a:bodyPr>
          <a:lstStyle>
            <a:lvl1pPr marL="457200" lvl="0" indent="-406400">
              <a:spcBef>
                <a:spcPts val="0"/>
              </a:spcBef>
              <a:spcAft>
                <a:spcPts val="0"/>
              </a:spcAft>
              <a:buSzPts val="2800"/>
              <a:buFont typeface="Calibri"/>
              <a:buChar char="●"/>
              <a:defRPr sz="28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5" name="Google Shape;235;g3177f7d8f62_0_391"/>
          <p:cNvSpPr txBox="1">
            <a:spLocks noGrp="1"/>
          </p:cNvSpPr>
          <p:nvPr>
            <p:ph type="title"/>
          </p:nvPr>
        </p:nvSpPr>
        <p:spPr>
          <a:xfrm>
            <a:off x="239325" y="2998725"/>
            <a:ext cx="5054100" cy="598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arge Box">
  <p:cSld name="CUSTOM_3">
    <p:spTree>
      <p:nvGrpSpPr>
        <p:cNvPr id="1" name="Shape 236"/>
        <p:cNvGrpSpPr/>
        <p:nvPr/>
      </p:nvGrpSpPr>
      <p:grpSpPr>
        <a:xfrm>
          <a:off x="0" y="0"/>
          <a:ext cx="0" cy="0"/>
          <a:chOff x="0" y="0"/>
          <a:chExt cx="0" cy="0"/>
        </a:xfrm>
      </p:grpSpPr>
      <p:sp>
        <p:nvSpPr>
          <p:cNvPr id="237" name="Google Shape;237;g3177f7d8f62_0_399"/>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lvl1pPr lvl="0">
              <a:buClr>
                <a:srgbClr val="000000"/>
              </a:buClr>
              <a:buSzPts val="1000"/>
              <a:buFont typeface="Arial"/>
              <a:buNone/>
              <a:defRPr/>
            </a:lvl1pPr>
            <a:lvl2pPr lvl="1">
              <a:buClr>
                <a:srgbClr val="000000"/>
              </a:buClr>
              <a:buSzPts val="1000"/>
              <a:buFont typeface="Arial"/>
              <a:buNone/>
              <a:defRPr/>
            </a:lvl2pPr>
            <a:lvl3pPr lvl="2">
              <a:buClr>
                <a:srgbClr val="000000"/>
              </a:buClr>
              <a:buSzPts val="1000"/>
              <a:buFont typeface="Arial"/>
              <a:buNone/>
              <a:defRPr/>
            </a:lvl3pPr>
            <a:lvl4pPr lvl="3">
              <a:buClr>
                <a:srgbClr val="000000"/>
              </a:buClr>
              <a:buSzPts val="1000"/>
              <a:buFont typeface="Arial"/>
              <a:buNone/>
              <a:defRPr/>
            </a:lvl4pPr>
            <a:lvl5pPr lvl="4">
              <a:buClr>
                <a:srgbClr val="000000"/>
              </a:buClr>
              <a:buSzPts val="1000"/>
              <a:buFont typeface="Arial"/>
              <a:buNone/>
              <a:defRPr/>
            </a:lvl5pPr>
            <a:lvl6pPr lvl="5">
              <a:buClr>
                <a:srgbClr val="000000"/>
              </a:buClr>
              <a:buSzPts val="1000"/>
              <a:buFont typeface="Arial"/>
              <a:buNone/>
              <a:defRPr/>
            </a:lvl6pPr>
            <a:lvl7pPr lvl="6">
              <a:buClr>
                <a:srgbClr val="000000"/>
              </a:buClr>
              <a:buSzPts val="1000"/>
              <a:buFont typeface="Arial"/>
              <a:buNone/>
              <a:defRPr/>
            </a:lvl7pPr>
            <a:lvl8pPr lvl="7">
              <a:buClr>
                <a:srgbClr val="000000"/>
              </a:buClr>
              <a:buSzPts val="1000"/>
              <a:buFont typeface="Arial"/>
              <a:buNone/>
              <a:defRPr/>
            </a:lvl8pPr>
            <a:lvl9pPr lvl="8">
              <a:buClr>
                <a:srgbClr val="000000"/>
              </a:buClr>
              <a:buSzPts val="1000"/>
              <a:buFont typeface="Arial"/>
              <a:buNone/>
              <a:defRPr/>
            </a:lvl9pPr>
          </a:lstStyle>
          <a:p>
            <a:pPr marL="0" lvl="0" indent="0" algn="l" rtl="0">
              <a:spcBef>
                <a:spcPts val="0"/>
              </a:spcBef>
              <a:spcAft>
                <a:spcPts val="0"/>
              </a:spcAft>
              <a:buNone/>
            </a:pPr>
            <a:fld id="{00000000-1234-1234-1234-123412341234}" type="slidenum">
              <a:rPr lang="en-US"/>
              <a:t>‹#›</a:t>
            </a:fld>
            <a:endParaRPr/>
          </a:p>
        </p:txBody>
      </p:sp>
      <p:sp>
        <p:nvSpPr>
          <p:cNvPr id="238" name="Google Shape;238;g3177f7d8f62_0_399"/>
          <p:cNvSpPr/>
          <p:nvPr/>
        </p:nvSpPr>
        <p:spPr>
          <a:xfrm>
            <a:off x="465300" y="1637777"/>
            <a:ext cx="11261400" cy="4089600"/>
          </a:xfrm>
          <a:prstGeom prst="roundRect">
            <a:avLst>
              <a:gd name="adj" fmla="val 10703"/>
            </a:avLst>
          </a:prstGeom>
          <a:solidFill>
            <a:schemeClr val="lt1"/>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9" name="Google Shape;239;g3177f7d8f62_0_399"/>
          <p:cNvSpPr txBox="1">
            <a:spLocks noGrp="1"/>
          </p:cNvSpPr>
          <p:nvPr>
            <p:ph type="sldNum" idx="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SzPts val="1000"/>
              <a:buNone/>
              <a:defRPr/>
            </a:lvl1pPr>
            <a:lvl2pPr marL="0" lvl="1" indent="0" algn="l">
              <a:lnSpc>
                <a:spcPct val="100000"/>
              </a:lnSpc>
              <a:spcBef>
                <a:spcPts val="0"/>
              </a:spcBef>
              <a:spcAft>
                <a:spcPts val="0"/>
              </a:spcAft>
              <a:buSzPts val="1000"/>
              <a:buNone/>
              <a:defRPr/>
            </a:lvl2pPr>
            <a:lvl3pPr marL="0" lvl="2" indent="0" algn="l">
              <a:lnSpc>
                <a:spcPct val="100000"/>
              </a:lnSpc>
              <a:spcBef>
                <a:spcPts val="0"/>
              </a:spcBef>
              <a:spcAft>
                <a:spcPts val="0"/>
              </a:spcAft>
              <a:buSzPts val="1000"/>
              <a:buNone/>
              <a:defRPr/>
            </a:lvl3pPr>
            <a:lvl4pPr marL="0" lvl="3" indent="0" algn="l">
              <a:lnSpc>
                <a:spcPct val="100000"/>
              </a:lnSpc>
              <a:spcBef>
                <a:spcPts val="0"/>
              </a:spcBef>
              <a:spcAft>
                <a:spcPts val="0"/>
              </a:spcAft>
              <a:buSzPts val="1000"/>
              <a:buNone/>
              <a:defRPr/>
            </a:lvl4pPr>
            <a:lvl5pPr marL="0" lvl="4" indent="0" algn="l">
              <a:lnSpc>
                <a:spcPct val="100000"/>
              </a:lnSpc>
              <a:spcBef>
                <a:spcPts val="0"/>
              </a:spcBef>
              <a:spcAft>
                <a:spcPts val="0"/>
              </a:spcAft>
              <a:buSzPts val="1000"/>
              <a:buNone/>
              <a:defRPr/>
            </a:lvl5pPr>
            <a:lvl6pPr marL="0" lvl="5" indent="0" algn="l">
              <a:lnSpc>
                <a:spcPct val="100000"/>
              </a:lnSpc>
              <a:spcBef>
                <a:spcPts val="0"/>
              </a:spcBef>
              <a:spcAft>
                <a:spcPts val="0"/>
              </a:spcAft>
              <a:buSzPts val="1000"/>
              <a:buNone/>
              <a:defRPr/>
            </a:lvl6pPr>
            <a:lvl7pPr marL="0" lvl="6" indent="0" algn="l">
              <a:lnSpc>
                <a:spcPct val="100000"/>
              </a:lnSpc>
              <a:spcBef>
                <a:spcPts val="0"/>
              </a:spcBef>
              <a:spcAft>
                <a:spcPts val="0"/>
              </a:spcAft>
              <a:buSzPts val="1000"/>
              <a:buNone/>
              <a:defRPr/>
            </a:lvl7pPr>
            <a:lvl8pPr marL="0" lvl="7" indent="0" algn="l">
              <a:lnSpc>
                <a:spcPct val="100000"/>
              </a:lnSpc>
              <a:spcBef>
                <a:spcPts val="0"/>
              </a:spcBef>
              <a:spcAft>
                <a:spcPts val="0"/>
              </a:spcAft>
              <a:buSzPts val="1000"/>
              <a:buNone/>
              <a:defRPr/>
            </a:lvl8pPr>
            <a:lvl9pPr marL="0" lvl="8" indent="0" algn="l">
              <a:lnSpc>
                <a:spcPct val="100000"/>
              </a:lnSpc>
              <a:spcBef>
                <a:spcPts val="0"/>
              </a:spcBef>
              <a:spcAft>
                <a:spcPts val="0"/>
              </a:spcAft>
              <a:buSzPts val="1000"/>
              <a:buNone/>
              <a:defRPr/>
            </a:lvl9pPr>
          </a:lstStyle>
          <a:p>
            <a:pPr marL="0" lvl="0" indent="0" algn="l" rtl="0">
              <a:spcBef>
                <a:spcPts val="0"/>
              </a:spcBef>
              <a:spcAft>
                <a:spcPts val="0"/>
              </a:spcAft>
              <a:buNone/>
            </a:pPr>
            <a:fld id="{00000000-1234-1234-1234-123412341234}" type="slidenum">
              <a:rPr lang="en-US"/>
              <a:t>‹#›</a:t>
            </a:fld>
            <a:endParaRPr/>
          </a:p>
        </p:txBody>
      </p:sp>
      <p:sp>
        <p:nvSpPr>
          <p:cNvPr id="240" name="Google Shape;240;g3177f7d8f62_0_399"/>
          <p:cNvSpPr txBox="1">
            <a:spLocks noGrp="1"/>
          </p:cNvSpPr>
          <p:nvPr>
            <p:ph type="title"/>
          </p:nvPr>
        </p:nvSpPr>
        <p:spPr>
          <a:xfrm>
            <a:off x="1168525" y="158875"/>
            <a:ext cx="9939300" cy="7743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g3177f7d8f62_0_399"/>
          <p:cNvSpPr txBox="1">
            <a:spLocks noGrp="1"/>
          </p:cNvSpPr>
          <p:nvPr>
            <p:ph type="body" idx="1"/>
          </p:nvPr>
        </p:nvSpPr>
        <p:spPr>
          <a:xfrm>
            <a:off x="1098125" y="1956925"/>
            <a:ext cx="10135500" cy="3429000"/>
          </a:xfrm>
          <a:prstGeom prst="rect">
            <a:avLst/>
          </a:prstGeom>
          <a:noFill/>
          <a:ln>
            <a:noFill/>
          </a:ln>
        </p:spPr>
        <p:txBody>
          <a:bodyPr spcFirstLastPara="1" wrap="square" lIns="91425" tIns="91425" rIns="91425" bIns="91425" anchor="t" anchorCtr="0">
            <a:noAutofit/>
          </a:bodyPr>
          <a:lstStyle>
            <a:lvl1pPr marL="457200" lvl="0" indent="-406400">
              <a:spcBef>
                <a:spcPts val="0"/>
              </a:spcBef>
              <a:spcAft>
                <a:spcPts val="0"/>
              </a:spcAft>
              <a:buSzPts val="2800"/>
              <a:buFont typeface="Calibri"/>
              <a:buChar char="●"/>
              <a:defRPr sz="28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cxnSp>
        <p:nvCxnSpPr>
          <p:cNvPr id="242" name="Google Shape;242;g3177f7d8f62_0_399"/>
          <p:cNvCxnSpPr/>
          <p:nvPr/>
        </p:nvCxnSpPr>
        <p:spPr>
          <a:xfrm>
            <a:off x="304800" y="1008735"/>
            <a:ext cx="11582400" cy="0"/>
          </a:xfrm>
          <a:prstGeom prst="straightConnector1">
            <a:avLst/>
          </a:prstGeom>
          <a:noFill/>
          <a:ln w="12700" cap="flat" cmpd="sng">
            <a:solidFill>
              <a:srgbClr val="0065A4"/>
            </a:solidFill>
            <a:prstDash val="solid"/>
            <a:miter lim="800000"/>
            <a:headEnd type="none" w="sm" len="sm"/>
            <a:tailEnd type="none" w="sm" len="sm"/>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ide Text ">
  <p:cSld name="TITLE_ONLY_2_1_1">
    <p:spTree>
      <p:nvGrpSpPr>
        <p:cNvPr id="1" name="Shape 243"/>
        <p:cNvGrpSpPr/>
        <p:nvPr/>
      </p:nvGrpSpPr>
      <p:grpSpPr>
        <a:xfrm>
          <a:off x="0" y="0"/>
          <a:ext cx="0" cy="0"/>
          <a:chOff x="0" y="0"/>
          <a:chExt cx="0" cy="0"/>
        </a:xfrm>
      </p:grpSpPr>
      <p:sp>
        <p:nvSpPr>
          <p:cNvPr id="244" name="Google Shape;244;g3177f7d8f62_0_406"/>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5" name="Google Shape;245;g3177f7d8f62_0_406"/>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246" name="Google Shape;246;g3177f7d8f62_0_406"/>
          <p:cNvSpPr/>
          <p:nvPr/>
        </p:nvSpPr>
        <p:spPr>
          <a:xfrm>
            <a:off x="529550" y="6081714"/>
            <a:ext cx="5166600" cy="896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7" name="Google Shape;247;g3177f7d8f62_0_406"/>
          <p:cNvCxnSpPr/>
          <p:nvPr/>
        </p:nvCxnSpPr>
        <p:spPr>
          <a:xfrm>
            <a:off x="6336625" y="1554050"/>
            <a:ext cx="5628900" cy="0"/>
          </a:xfrm>
          <a:prstGeom prst="straightConnector1">
            <a:avLst/>
          </a:prstGeom>
          <a:noFill/>
          <a:ln w="19050" cap="flat" cmpd="sng">
            <a:solidFill>
              <a:srgbClr val="0065A4"/>
            </a:solidFill>
            <a:prstDash val="solid"/>
            <a:miter lim="800000"/>
            <a:headEnd type="none" w="sm" len="sm"/>
            <a:tailEnd type="none" w="sm" len="sm"/>
          </a:ln>
        </p:spPr>
      </p:cxnSp>
      <p:sp>
        <p:nvSpPr>
          <p:cNvPr id="248" name="Google Shape;248;g3177f7d8f62_0_406"/>
          <p:cNvSpPr txBox="1"/>
          <p:nvPr/>
        </p:nvSpPr>
        <p:spPr>
          <a:xfrm>
            <a:off x="6336624" y="1385938"/>
            <a:ext cx="5391300" cy="728700"/>
          </a:xfrm>
          <a:prstGeom prst="rect">
            <a:avLst/>
          </a:prstGeom>
          <a:noFill/>
          <a:ln>
            <a:noFill/>
          </a:ln>
        </p:spPr>
        <p:txBody>
          <a:bodyPr spcFirstLastPara="1" wrap="square" lIns="91425" tIns="0" rIns="91425" bIns="45700" anchor="t" anchorCtr="0">
            <a:spAutoFit/>
          </a:bodyPr>
          <a:lstStyle/>
          <a:p>
            <a:pPr marL="0" lvl="0" indent="0" algn="l" rtl="0">
              <a:lnSpc>
                <a:spcPct val="90000"/>
              </a:lnSpc>
              <a:spcBef>
                <a:spcPts val="0"/>
              </a:spcBef>
              <a:spcAft>
                <a:spcPts val="0"/>
              </a:spcAft>
              <a:buSzPts val="2000"/>
              <a:buNone/>
            </a:pPr>
            <a:endParaRPr sz="2000"/>
          </a:p>
          <a:p>
            <a:pPr marL="228600" lvl="0" indent="-101600" algn="l" rtl="0">
              <a:lnSpc>
                <a:spcPct val="90000"/>
              </a:lnSpc>
              <a:spcBef>
                <a:spcPts val="1000"/>
              </a:spcBef>
              <a:spcAft>
                <a:spcPts val="0"/>
              </a:spcAft>
              <a:buSzPts val="2000"/>
              <a:buNone/>
            </a:pPr>
            <a:endParaRPr sz="2000"/>
          </a:p>
        </p:txBody>
      </p:sp>
      <p:sp>
        <p:nvSpPr>
          <p:cNvPr id="249" name="Google Shape;249;g3177f7d8f62_0_406"/>
          <p:cNvSpPr txBox="1">
            <a:spLocks noGrp="1"/>
          </p:cNvSpPr>
          <p:nvPr>
            <p:ph type="body" idx="1"/>
          </p:nvPr>
        </p:nvSpPr>
        <p:spPr>
          <a:xfrm>
            <a:off x="6420250" y="1914475"/>
            <a:ext cx="5391300" cy="2583000"/>
          </a:xfrm>
          <a:prstGeom prst="rect">
            <a:avLst/>
          </a:prstGeom>
          <a:noFill/>
          <a:ln>
            <a:noFill/>
          </a:ln>
        </p:spPr>
        <p:txBody>
          <a:bodyPr spcFirstLastPara="1" wrap="square" lIns="91425" tIns="91425" rIns="91425" bIns="91425" anchor="t" anchorCtr="0">
            <a:noAutofit/>
          </a:bodyPr>
          <a:lstStyle>
            <a:lvl1pPr marL="457200" lvl="0" indent="-368300">
              <a:spcBef>
                <a:spcPts val="0"/>
              </a:spcBef>
              <a:spcAft>
                <a:spcPts val="0"/>
              </a:spcAft>
              <a:buSzPts val="2200"/>
              <a:buFont typeface="Calibri"/>
              <a:buChar char="●"/>
              <a:defRPr sz="22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50" name="Google Shape;250;g3177f7d8f62_0_406"/>
          <p:cNvSpPr txBox="1">
            <a:spLocks noGrp="1"/>
          </p:cNvSpPr>
          <p:nvPr>
            <p:ph type="title"/>
          </p:nvPr>
        </p:nvSpPr>
        <p:spPr>
          <a:xfrm>
            <a:off x="6624075" y="715950"/>
            <a:ext cx="5263200" cy="728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type="titleOnly">
  <p:cSld name="TITLE_ONLY">
    <p:spTree>
      <p:nvGrpSpPr>
        <p:cNvPr id="1" name="Shape 35"/>
        <p:cNvGrpSpPr/>
        <p:nvPr/>
      </p:nvGrpSpPr>
      <p:grpSpPr>
        <a:xfrm>
          <a:off x="0" y="0"/>
          <a:ext cx="0" cy="0"/>
          <a:chOff x="0" y="0"/>
          <a:chExt cx="0" cy="0"/>
        </a:xfrm>
      </p:grpSpPr>
      <p:sp>
        <p:nvSpPr>
          <p:cNvPr id="36" name="Google Shape;36;g3177f7d8f62_0_108"/>
          <p:cNvSpPr/>
          <p:nvPr/>
        </p:nvSpPr>
        <p:spPr>
          <a:xfrm>
            <a:off x="1304200" y="1411850"/>
            <a:ext cx="4230000" cy="40011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 name="Google Shape;37;g3177f7d8f62_0_108"/>
          <p:cNvSpPr>
            <a:spLocks noGrp="1"/>
          </p:cNvSpPr>
          <p:nvPr>
            <p:ph type="pic" idx="2"/>
          </p:nvPr>
        </p:nvSpPr>
        <p:spPr>
          <a:xfrm>
            <a:off x="508000" y="976825"/>
            <a:ext cx="4606500" cy="4001100"/>
          </a:xfrm>
          <a:prstGeom prst="rect">
            <a:avLst/>
          </a:prstGeom>
          <a:noFill/>
          <a:ln>
            <a:noFill/>
          </a:ln>
        </p:spPr>
      </p:sp>
      <p:sp>
        <p:nvSpPr>
          <p:cNvPr id="38" name="Google Shape;38;g3177f7d8f62_0_108"/>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 name="Google Shape;39;g3177f7d8f62_0_108"/>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40" name="Google Shape;40;g3177f7d8f62_0_108"/>
          <p:cNvSpPr/>
          <p:nvPr/>
        </p:nvSpPr>
        <p:spPr>
          <a:xfrm>
            <a:off x="529550" y="6081714"/>
            <a:ext cx="5166600" cy="896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g3177f7d8f62_0_108"/>
          <p:cNvSpPr txBox="1">
            <a:spLocks noGrp="1"/>
          </p:cNvSpPr>
          <p:nvPr>
            <p:ph type="body" idx="1"/>
          </p:nvPr>
        </p:nvSpPr>
        <p:spPr>
          <a:xfrm>
            <a:off x="6455425" y="1899300"/>
            <a:ext cx="5391300" cy="2583000"/>
          </a:xfrm>
          <a:prstGeom prst="rect">
            <a:avLst/>
          </a:prstGeom>
          <a:noFill/>
          <a:ln>
            <a:noFill/>
          </a:ln>
        </p:spPr>
        <p:txBody>
          <a:bodyPr spcFirstLastPara="1" wrap="square" lIns="91425" tIns="91425" rIns="91425" bIns="91425" anchor="t" anchorCtr="0">
            <a:noAutofit/>
          </a:bodyPr>
          <a:lstStyle>
            <a:lvl1pPr marL="457200" lvl="0" indent="-368300">
              <a:lnSpc>
                <a:spcPct val="115000"/>
              </a:lnSpc>
              <a:spcBef>
                <a:spcPts val="0"/>
              </a:spcBef>
              <a:spcAft>
                <a:spcPts val="0"/>
              </a:spcAft>
              <a:buSzPts val="2200"/>
              <a:buFont typeface="Calibri"/>
              <a:buChar char="●"/>
              <a:defRPr sz="2200" b="1">
                <a:latin typeface="Calibri"/>
                <a:ea typeface="Calibri"/>
                <a:cs typeface="Calibri"/>
                <a:sym typeface="Calibri"/>
              </a:defRPr>
            </a:lvl1pPr>
            <a:lvl2pPr marL="914400" lvl="1" indent="-368300">
              <a:lnSpc>
                <a:spcPct val="115000"/>
              </a:lnSpc>
              <a:spcBef>
                <a:spcPts val="1000"/>
              </a:spcBef>
              <a:spcAft>
                <a:spcPts val="0"/>
              </a:spcAft>
              <a:buSzPts val="2200"/>
              <a:buChar char="○"/>
              <a:defRPr sz="2200" b="1"/>
            </a:lvl2pPr>
            <a:lvl3pPr marL="1371600" lvl="2" indent="-368300">
              <a:lnSpc>
                <a:spcPct val="115000"/>
              </a:lnSpc>
              <a:spcBef>
                <a:spcPts val="1000"/>
              </a:spcBef>
              <a:spcAft>
                <a:spcPts val="0"/>
              </a:spcAft>
              <a:buSzPts val="2200"/>
              <a:buChar char="■"/>
              <a:defRPr sz="2200" b="1"/>
            </a:lvl3pPr>
            <a:lvl4pPr marL="1828800" lvl="3" indent="-368300">
              <a:lnSpc>
                <a:spcPct val="115000"/>
              </a:lnSpc>
              <a:spcBef>
                <a:spcPts val="1000"/>
              </a:spcBef>
              <a:spcAft>
                <a:spcPts val="0"/>
              </a:spcAft>
              <a:buSzPts val="2200"/>
              <a:buChar char="●"/>
              <a:defRPr sz="2200" b="1"/>
            </a:lvl4pPr>
            <a:lvl5pPr marL="2286000" lvl="4" indent="-368300">
              <a:lnSpc>
                <a:spcPct val="115000"/>
              </a:lnSpc>
              <a:spcBef>
                <a:spcPts val="1000"/>
              </a:spcBef>
              <a:spcAft>
                <a:spcPts val="0"/>
              </a:spcAft>
              <a:buSzPts val="2200"/>
              <a:buChar char="○"/>
              <a:defRPr sz="2200" b="1"/>
            </a:lvl5pPr>
            <a:lvl6pPr marL="2743200" lvl="5" indent="-368300">
              <a:lnSpc>
                <a:spcPct val="115000"/>
              </a:lnSpc>
              <a:spcBef>
                <a:spcPts val="1000"/>
              </a:spcBef>
              <a:spcAft>
                <a:spcPts val="0"/>
              </a:spcAft>
              <a:buSzPts val="2200"/>
              <a:buChar char="■"/>
              <a:defRPr sz="2200" b="1"/>
            </a:lvl6pPr>
            <a:lvl7pPr marL="3200400" lvl="6" indent="-368300">
              <a:lnSpc>
                <a:spcPct val="115000"/>
              </a:lnSpc>
              <a:spcBef>
                <a:spcPts val="1000"/>
              </a:spcBef>
              <a:spcAft>
                <a:spcPts val="0"/>
              </a:spcAft>
              <a:buSzPts val="2200"/>
              <a:buChar char="●"/>
              <a:defRPr sz="2200" b="1"/>
            </a:lvl7pPr>
            <a:lvl8pPr marL="3657600" lvl="7" indent="-368300">
              <a:lnSpc>
                <a:spcPct val="115000"/>
              </a:lnSpc>
              <a:spcBef>
                <a:spcPts val="1000"/>
              </a:spcBef>
              <a:spcAft>
                <a:spcPts val="0"/>
              </a:spcAft>
              <a:buSzPts val="2200"/>
              <a:buChar char="○"/>
              <a:defRPr sz="2200" b="1"/>
            </a:lvl8pPr>
            <a:lvl9pPr marL="4114800" lvl="8" indent="-368300">
              <a:lnSpc>
                <a:spcPct val="115000"/>
              </a:lnSpc>
              <a:spcBef>
                <a:spcPts val="1000"/>
              </a:spcBef>
              <a:spcAft>
                <a:spcPts val="1000"/>
              </a:spcAft>
              <a:buSzPts val="2200"/>
              <a:buChar char="■"/>
              <a:defRPr sz="2200" b="1"/>
            </a:lvl9pPr>
          </a:lstStyle>
          <a:p>
            <a:endParaRPr/>
          </a:p>
        </p:txBody>
      </p:sp>
      <p:sp>
        <p:nvSpPr>
          <p:cNvPr id="42" name="Google Shape;42;g3177f7d8f62_0_108"/>
          <p:cNvSpPr txBox="1">
            <a:spLocks noGrp="1"/>
          </p:cNvSpPr>
          <p:nvPr>
            <p:ph type="title"/>
          </p:nvPr>
        </p:nvSpPr>
        <p:spPr>
          <a:xfrm>
            <a:off x="6624075" y="715950"/>
            <a:ext cx="5263200" cy="728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010">
          <p15:clr>
            <a:srgbClr val="E4696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ide Title 1">
  <p:cSld name="CUSTOM_2_1_1_1">
    <p:spTree>
      <p:nvGrpSpPr>
        <p:cNvPr id="1" name="Shape 251"/>
        <p:cNvGrpSpPr/>
        <p:nvPr/>
      </p:nvGrpSpPr>
      <p:grpSpPr>
        <a:xfrm>
          <a:off x="0" y="0"/>
          <a:ext cx="0" cy="0"/>
          <a:chOff x="0" y="0"/>
          <a:chExt cx="0" cy="0"/>
        </a:xfrm>
      </p:grpSpPr>
      <p:sp>
        <p:nvSpPr>
          <p:cNvPr id="252" name="Google Shape;252;g3177f7d8f62_0_414"/>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pic>
        <p:nvPicPr>
          <p:cNvPr id="253" name="Google Shape;253;g3177f7d8f62_0_414"/>
          <p:cNvPicPr preferRelativeResize="0"/>
          <p:nvPr/>
        </p:nvPicPr>
        <p:blipFill rotWithShape="1">
          <a:blip r:embed="rId2">
            <a:alphaModFix amt="5000"/>
          </a:blip>
          <a:srcRect l="1293" r="5666"/>
          <a:stretch/>
        </p:blipFill>
        <p:spPr>
          <a:xfrm>
            <a:off x="0" y="1563750"/>
            <a:ext cx="12192001" cy="5294251"/>
          </a:xfrm>
          <a:prstGeom prst="rect">
            <a:avLst/>
          </a:prstGeom>
          <a:noFill/>
          <a:ln>
            <a:noFill/>
          </a:ln>
        </p:spPr>
      </p:pic>
      <p:sp>
        <p:nvSpPr>
          <p:cNvPr id="254" name="Google Shape;254;g3177f7d8f62_0_414"/>
          <p:cNvSpPr/>
          <p:nvPr/>
        </p:nvSpPr>
        <p:spPr>
          <a:xfrm>
            <a:off x="0" y="2758550"/>
            <a:ext cx="5812800" cy="1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5" name="Google Shape;255;g3177f7d8f62_0_414"/>
          <p:cNvSpPr txBox="1">
            <a:spLocks noGrp="1"/>
          </p:cNvSpPr>
          <p:nvPr>
            <p:ph type="sldNum" idx="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cxnSp>
        <p:nvCxnSpPr>
          <p:cNvPr id="256" name="Google Shape;256;g3177f7d8f62_0_414"/>
          <p:cNvCxnSpPr/>
          <p:nvPr/>
        </p:nvCxnSpPr>
        <p:spPr>
          <a:xfrm rot="10800000" flipH="1">
            <a:off x="0" y="3735900"/>
            <a:ext cx="5442900" cy="3000"/>
          </a:xfrm>
          <a:prstGeom prst="straightConnector1">
            <a:avLst/>
          </a:prstGeom>
          <a:noFill/>
          <a:ln w="19050" cap="flat" cmpd="sng">
            <a:solidFill>
              <a:srgbClr val="0065A4"/>
            </a:solidFill>
            <a:prstDash val="solid"/>
            <a:miter lim="800000"/>
            <a:headEnd type="none" w="sm" len="sm"/>
            <a:tailEnd type="none" w="sm" len="sm"/>
          </a:ln>
        </p:spPr>
      </p:cxnSp>
      <p:sp>
        <p:nvSpPr>
          <p:cNvPr id="257" name="Google Shape;257;g3177f7d8f62_0_414"/>
          <p:cNvSpPr txBox="1">
            <a:spLocks noGrp="1"/>
          </p:cNvSpPr>
          <p:nvPr>
            <p:ph type="body" idx="1"/>
          </p:nvPr>
        </p:nvSpPr>
        <p:spPr>
          <a:xfrm>
            <a:off x="6645050" y="915100"/>
            <a:ext cx="4744500" cy="4505400"/>
          </a:xfrm>
          <a:prstGeom prst="rect">
            <a:avLst/>
          </a:prstGeom>
          <a:noFill/>
          <a:ln>
            <a:noFill/>
          </a:ln>
        </p:spPr>
        <p:txBody>
          <a:bodyPr spcFirstLastPara="1" wrap="square" lIns="91425" tIns="91425" rIns="91425" bIns="91425" anchor="t" anchorCtr="0">
            <a:noAutofit/>
          </a:bodyPr>
          <a:lstStyle>
            <a:lvl1pPr marL="457200" lvl="0" indent="-406400">
              <a:spcBef>
                <a:spcPts val="0"/>
              </a:spcBef>
              <a:spcAft>
                <a:spcPts val="0"/>
              </a:spcAft>
              <a:buSzPts val="2800"/>
              <a:buFont typeface="Calibri"/>
              <a:buChar char="●"/>
              <a:defRPr sz="28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58" name="Google Shape;258;g3177f7d8f62_0_414"/>
          <p:cNvSpPr txBox="1">
            <a:spLocks noGrp="1"/>
          </p:cNvSpPr>
          <p:nvPr>
            <p:ph type="title"/>
          </p:nvPr>
        </p:nvSpPr>
        <p:spPr>
          <a:xfrm>
            <a:off x="239325" y="2998725"/>
            <a:ext cx="5054100" cy="598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limate Goals Large">
  <p:cSld name="CUSTOM_3_1">
    <p:spTree>
      <p:nvGrpSpPr>
        <p:cNvPr id="1" name="Shape 259"/>
        <p:cNvGrpSpPr/>
        <p:nvPr/>
      </p:nvGrpSpPr>
      <p:grpSpPr>
        <a:xfrm>
          <a:off x="0" y="0"/>
          <a:ext cx="0" cy="0"/>
          <a:chOff x="0" y="0"/>
          <a:chExt cx="0" cy="0"/>
        </a:xfrm>
      </p:grpSpPr>
      <p:sp>
        <p:nvSpPr>
          <p:cNvPr id="260" name="Google Shape;260;g3177f7d8f62_0_422"/>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261" name="Google Shape;261;g3177f7d8f62_0_422"/>
          <p:cNvSpPr/>
          <p:nvPr/>
        </p:nvSpPr>
        <p:spPr>
          <a:xfrm>
            <a:off x="465300" y="1637777"/>
            <a:ext cx="11261400" cy="4089600"/>
          </a:xfrm>
          <a:prstGeom prst="roundRect">
            <a:avLst>
              <a:gd name="adj" fmla="val 10703"/>
            </a:avLst>
          </a:prstGeom>
          <a:solidFill>
            <a:schemeClr val="lt1"/>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2" name="Google Shape;262;g3177f7d8f62_0_422"/>
          <p:cNvSpPr txBox="1">
            <a:spLocks noGrp="1"/>
          </p:cNvSpPr>
          <p:nvPr>
            <p:ph type="sldNum" idx="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SzPts val="1000"/>
              <a:buNone/>
              <a:defRPr/>
            </a:lvl1pPr>
            <a:lvl2pPr marL="0" lvl="1" indent="0" algn="l">
              <a:lnSpc>
                <a:spcPct val="100000"/>
              </a:lnSpc>
              <a:spcBef>
                <a:spcPts val="0"/>
              </a:spcBef>
              <a:spcAft>
                <a:spcPts val="0"/>
              </a:spcAft>
              <a:buSzPts val="1000"/>
              <a:buNone/>
              <a:defRPr/>
            </a:lvl2pPr>
            <a:lvl3pPr marL="0" lvl="2" indent="0" algn="l">
              <a:lnSpc>
                <a:spcPct val="100000"/>
              </a:lnSpc>
              <a:spcBef>
                <a:spcPts val="0"/>
              </a:spcBef>
              <a:spcAft>
                <a:spcPts val="0"/>
              </a:spcAft>
              <a:buSzPts val="1000"/>
              <a:buNone/>
              <a:defRPr/>
            </a:lvl3pPr>
            <a:lvl4pPr marL="0" lvl="3" indent="0" algn="l">
              <a:lnSpc>
                <a:spcPct val="100000"/>
              </a:lnSpc>
              <a:spcBef>
                <a:spcPts val="0"/>
              </a:spcBef>
              <a:spcAft>
                <a:spcPts val="0"/>
              </a:spcAft>
              <a:buSzPts val="1000"/>
              <a:buNone/>
              <a:defRPr/>
            </a:lvl4pPr>
            <a:lvl5pPr marL="0" lvl="4" indent="0" algn="l">
              <a:lnSpc>
                <a:spcPct val="100000"/>
              </a:lnSpc>
              <a:spcBef>
                <a:spcPts val="0"/>
              </a:spcBef>
              <a:spcAft>
                <a:spcPts val="0"/>
              </a:spcAft>
              <a:buSzPts val="1000"/>
              <a:buNone/>
              <a:defRPr/>
            </a:lvl5pPr>
            <a:lvl6pPr marL="0" lvl="5" indent="0" algn="l">
              <a:lnSpc>
                <a:spcPct val="100000"/>
              </a:lnSpc>
              <a:spcBef>
                <a:spcPts val="0"/>
              </a:spcBef>
              <a:spcAft>
                <a:spcPts val="0"/>
              </a:spcAft>
              <a:buSzPts val="1000"/>
              <a:buNone/>
              <a:defRPr/>
            </a:lvl6pPr>
            <a:lvl7pPr marL="0" lvl="6" indent="0" algn="l">
              <a:lnSpc>
                <a:spcPct val="100000"/>
              </a:lnSpc>
              <a:spcBef>
                <a:spcPts val="0"/>
              </a:spcBef>
              <a:spcAft>
                <a:spcPts val="0"/>
              </a:spcAft>
              <a:buSzPts val="1000"/>
              <a:buNone/>
              <a:defRPr/>
            </a:lvl7pPr>
            <a:lvl8pPr marL="0" lvl="7" indent="0" algn="l">
              <a:lnSpc>
                <a:spcPct val="100000"/>
              </a:lnSpc>
              <a:spcBef>
                <a:spcPts val="0"/>
              </a:spcBef>
              <a:spcAft>
                <a:spcPts val="0"/>
              </a:spcAft>
              <a:buSzPts val="1000"/>
              <a:buNone/>
              <a:defRPr/>
            </a:lvl8pPr>
            <a:lvl9pPr marL="0" lvl="8" indent="0" algn="l">
              <a:lnSpc>
                <a:spcPct val="100000"/>
              </a:lnSpc>
              <a:spcBef>
                <a:spcPts val="0"/>
              </a:spcBef>
              <a:spcAft>
                <a:spcPts val="0"/>
              </a:spcAft>
              <a:buSzPts val="1000"/>
              <a:buNone/>
              <a:defRPr/>
            </a:lvl9pPr>
          </a:lstStyle>
          <a:p>
            <a:pPr marL="0" lvl="0" indent="0" algn="l" rtl="0">
              <a:spcBef>
                <a:spcPts val="0"/>
              </a:spcBef>
              <a:spcAft>
                <a:spcPts val="0"/>
              </a:spcAft>
              <a:buNone/>
            </a:pPr>
            <a:fld id="{00000000-1234-1234-1234-123412341234}" type="slidenum">
              <a:rPr lang="en-US"/>
              <a:t>‹#›</a:t>
            </a:fld>
            <a:endParaRPr/>
          </a:p>
        </p:txBody>
      </p:sp>
      <p:sp>
        <p:nvSpPr>
          <p:cNvPr id="263" name="Google Shape;263;g3177f7d8f62_0_422"/>
          <p:cNvSpPr txBox="1">
            <a:spLocks noGrp="1"/>
          </p:cNvSpPr>
          <p:nvPr>
            <p:ph type="body" idx="1"/>
          </p:nvPr>
        </p:nvSpPr>
        <p:spPr>
          <a:xfrm>
            <a:off x="1098125" y="1956925"/>
            <a:ext cx="10135500" cy="3429000"/>
          </a:xfrm>
          <a:prstGeom prst="rect">
            <a:avLst/>
          </a:prstGeom>
          <a:noFill/>
          <a:ln>
            <a:noFill/>
          </a:ln>
        </p:spPr>
        <p:txBody>
          <a:bodyPr spcFirstLastPara="1" wrap="square" lIns="91425" tIns="91425" rIns="91425" bIns="91425" anchor="t" anchorCtr="0">
            <a:noAutofit/>
          </a:bodyPr>
          <a:lstStyle>
            <a:lvl1pPr marL="457200" lvl="0" indent="-406400">
              <a:spcBef>
                <a:spcPts val="0"/>
              </a:spcBef>
              <a:spcAft>
                <a:spcPts val="0"/>
              </a:spcAft>
              <a:buSzPts val="2800"/>
              <a:buFont typeface="Calibri"/>
              <a:buChar char="●"/>
              <a:defRPr sz="28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cxnSp>
        <p:nvCxnSpPr>
          <p:cNvPr id="264" name="Google Shape;264;g3177f7d8f62_0_422"/>
          <p:cNvCxnSpPr/>
          <p:nvPr/>
        </p:nvCxnSpPr>
        <p:spPr>
          <a:xfrm>
            <a:off x="304800" y="1008735"/>
            <a:ext cx="11582400" cy="0"/>
          </a:xfrm>
          <a:prstGeom prst="straightConnector1">
            <a:avLst/>
          </a:prstGeom>
          <a:noFill/>
          <a:ln w="12700" cap="flat" cmpd="sng">
            <a:solidFill>
              <a:srgbClr val="0065A4"/>
            </a:solidFill>
            <a:prstDash val="solid"/>
            <a:miter lim="800000"/>
            <a:headEnd type="none" w="sm" len="sm"/>
            <a:tailEnd type="none" w="sm" len="sm"/>
          </a:ln>
        </p:spPr>
      </p:cxnSp>
      <p:sp>
        <p:nvSpPr>
          <p:cNvPr id="265" name="Google Shape;265;g3177f7d8f62_0_422"/>
          <p:cNvSpPr txBox="1"/>
          <p:nvPr/>
        </p:nvSpPr>
        <p:spPr>
          <a:xfrm>
            <a:off x="4141188" y="406675"/>
            <a:ext cx="3909600" cy="526500"/>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Clr>
                <a:schemeClr val="dk1"/>
              </a:buClr>
              <a:buSzPts val="1100"/>
              <a:buFont typeface="Arial"/>
              <a:buNone/>
            </a:pPr>
            <a:r>
              <a:rPr lang="en-US" sz="3800" b="1">
                <a:solidFill>
                  <a:srgbClr val="0065A4"/>
                </a:solidFill>
                <a:latin typeface="Calibri"/>
                <a:ea typeface="Calibri"/>
                <a:cs typeface="Calibri"/>
                <a:sym typeface="Calibri"/>
              </a:rPr>
              <a:t>My Climate Goals</a:t>
            </a:r>
            <a:endParaRPr sz="3800" b="1">
              <a:solidFill>
                <a:srgbClr val="0065A4"/>
              </a:solidFill>
              <a:latin typeface="Calibri"/>
              <a:ea typeface="Calibri"/>
              <a:cs typeface="Calibri"/>
              <a:sym typeface="Calibri"/>
            </a:endParaRPr>
          </a:p>
        </p:txBody>
      </p:sp>
      <p:pic>
        <p:nvPicPr>
          <p:cNvPr id="266" name="Google Shape;266;g3177f7d8f62_0_422"/>
          <p:cNvPicPr preferRelativeResize="0"/>
          <p:nvPr/>
        </p:nvPicPr>
        <p:blipFill rotWithShape="1">
          <a:blip r:embed="rId2">
            <a:alphaModFix/>
          </a:blip>
          <a:srcRect l="10378"/>
          <a:stretch/>
        </p:blipFill>
        <p:spPr>
          <a:xfrm>
            <a:off x="3033263" y="214675"/>
            <a:ext cx="1009850" cy="910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Key Points">
  <p:cSld name="TITLE_ONLY_2">
    <p:spTree>
      <p:nvGrpSpPr>
        <p:cNvPr id="1" name="Shape 43"/>
        <p:cNvGrpSpPr/>
        <p:nvPr/>
      </p:nvGrpSpPr>
      <p:grpSpPr>
        <a:xfrm>
          <a:off x="0" y="0"/>
          <a:ext cx="0" cy="0"/>
          <a:chOff x="0" y="0"/>
          <a:chExt cx="0" cy="0"/>
        </a:xfrm>
      </p:grpSpPr>
      <p:sp>
        <p:nvSpPr>
          <p:cNvPr id="44" name="Google Shape;44;g3177f7d8f62_0_118"/>
          <p:cNvSpPr/>
          <p:nvPr/>
        </p:nvSpPr>
        <p:spPr>
          <a:xfrm>
            <a:off x="1304200" y="1411850"/>
            <a:ext cx="4230000" cy="4001100"/>
          </a:xfrm>
          <a:prstGeom prst="rect">
            <a:avLst/>
          </a:prstGeom>
          <a:solidFill>
            <a:srgbClr val="6CC24A"/>
          </a:solidFill>
          <a:ln w="9525" cap="flat" cmpd="sng">
            <a:solidFill>
              <a:srgbClr val="6CC24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 name="Google Shape;45;g3177f7d8f62_0_118"/>
          <p:cNvSpPr>
            <a:spLocks noGrp="1"/>
          </p:cNvSpPr>
          <p:nvPr>
            <p:ph type="pic" idx="2"/>
          </p:nvPr>
        </p:nvSpPr>
        <p:spPr>
          <a:xfrm>
            <a:off x="508000" y="976825"/>
            <a:ext cx="4606500" cy="4001100"/>
          </a:xfrm>
          <a:prstGeom prst="rect">
            <a:avLst/>
          </a:prstGeom>
          <a:noFill/>
          <a:ln>
            <a:noFill/>
          </a:ln>
        </p:spPr>
      </p:sp>
      <p:sp>
        <p:nvSpPr>
          <p:cNvPr id="46" name="Google Shape;46;g3177f7d8f62_0_118"/>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47" name="Google Shape;47;g3177f7d8f62_0_118"/>
          <p:cNvSpPr/>
          <p:nvPr/>
        </p:nvSpPr>
        <p:spPr>
          <a:xfrm>
            <a:off x="529550" y="6081714"/>
            <a:ext cx="5166600" cy="896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g3177f7d8f62_0_118"/>
          <p:cNvSpPr txBox="1">
            <a:spLocks noGrp="1"/>
          </p:cNvSpPr>
          <p:nvPr>
            <p:ph type="body" idx="1"/>
          </p:nvPr>
        </p:nvSpPr>
        <p:spPr>
          <a:xfrm>
            <a:off x="6420250" y="1914475"/>
            <a:ext cx="5391300" cy="2583000"/>
          </a:xfrm>
          <a:prstGeom prst="rect">
            <a:avLst/>
          </a:prstGeom>
          <a:noFill/>
          <a:ln>
            <a:noFill/>
          </a:ln>
        </p:spPr>
        <p:txBody>
          <a:bodyPr spcFirstLastPara="1" wrap="square" lIns="91425" tIns="91425" rIns="91425" bIns="91425" anchor="t" anchorCtr="0">
            <a:noAutofit/>
          </a:bodyPr>
          <a:lstStyle>
            <a:lvl1pPr marL="457200" lvl="0" indent="-368300">
              <a:lnSpc>
                <a:spcPct val="115000"/>
              </a:lnSpc>
              <a:spcBef>
                <a:spcPts val="0"/>
              </a:spcBef>
              <a:spcAft>
                <a:spcPts val="0"/>
              </a:spcAft>
              <a:buSzPts val="2200"/>
              <a:buFont typeface="Calibri"/>
              <a:buChar char="●"/>
              <a:defRPr sz="2200" b="1">
                <a:latin typeface="Calibri"/>
                <a:ea typeface="Calibri"/>
                <a:cs typeface="Calibri"/>
                <a:sym typeface="Calibri"/>
              </a:defRPr>
            </a:lvl1pPr>
            <a:lvl2pPr marL="914400" lvl="1" indent="-368300">
              <a:lnSpc>
                <a:spcPct val="115000"/>
              </a:lnSpc>
              <a:spcBef>
                <a:spcPts val="1000"/>
              </a:spcBef>
              <a:spcAft>
                <a:spcPts val="0"/>
              </a:spcAft>
              <a:buSzPts val="2200"/>
              <a:buFont typeface="Calibri"/>
              <a:buChar char="○"/>
              <a:defRPr sz="2200" b="1">
                <a:latin typeface="Calibri"/>
                <a:ea typeface="Calibri"/>
                <a:cs typeface="Calibri"/>
                <a:sym typeface="Calibri"/>
              </a:defRPr>
            </a:lvl2pPr>
            <a:lvl3pPr marL="1371600" lvl="2" indent="-368300">
              <a:lnSpc>
                <a:spcPct val="115000"/>
              </a:lnSpc>
              <a:spcBef>
                <a:spcPts val="1000"/>
              </a:spcBef>
              <a:spcAft>
                <a:spcPts val="0"/>
              </a:spcAft>
              <a:buSzPts val="2200"/>
              <a:buFont typeface="Calibri"/>
              <a:buChar char="■"/>
              <a:defRPr sz="2200" b="1">
                <a:latin typeface="Calibri"/>
                <a:ea typeface="Calibri"/>
                <a:cs typeface="Calibri"/>
                <a:sym typeface="Calibri"/>
              </a:defRPr>
            </a:lvl3pPr>
            <a:lvl4pPr marL="1828800" lvl="3" indent="-368300">
              <a:lnSpc>
                <a:spcPct val="115000"/>
              </a:lnSpc>
              <a:spcBef>
                <a:spcPts val="1000"/>
              </a:spcBef>
              <a:spcAft>
                <a:spcPts val="0"/>
              </a:spcAft>
              <a:buSzPts val="2200"/>
              <a:buFont typeface="Calibri"/>
              <a:buChar char="●"/>
              <a:defRPr sz="2200" b="1">
                <a:latin typeface="Calibri"/>
                <a:ea typeface="Calibri"/>
                <a:cs typeface="Calibri"/>
                <a:sym typeface="Calibri"/>
              </a:defRPr>
            </a:lvl4pPr>
            <a:lvl5pPr marL="2286000" lvl="4" indent="-368300">
              <a:lnSpc>
                <a:spcPct val="115000"/>
              </a:lnSpc>
              <a:spcBef>
                <a:spcPts val="1000"/>
              </a:spcBef>
              <a:spcAft>
                <a:spcPts val="0"/>
              </a:spcAft>
              <a:buSzPts val="2200"/>
              <a:buFont typeface="Calibri"/>
              <a:buChar char="○"/>
              <a:defRPr sz="2200" b="1">
                <a:latin typeface="Calibri"/>
                <a:ea typeface="Calibri"/>
                <a:cs typeface="Calibri"/>
                <a:sym typeface="Calibri"/>
              </a:defRPr>
            </a:lvl5pPr>
            <a:lvl6pPr marL="2743200" lvl="5" indent="-368300">
              <a:lnSpc>
                <a:spcPct val="115000"/>
              </a:lnSpc>
              <a:spcBef>
                <a:spcPts val="1000"/>
              </a:spcBef>
              <a:spcAft>
                <a:spcPts val="0"/>
              </a:spcAft>
              <a:buSzPts val="2200"/>
              <a:buFont typeface="Calibri"/>
              <a:buChar char="■"/>
              <a:defRPr sz="2200" b="1">
                <a:latin typeface="Calibri"/>
                <a:ea typeface="Calibri"/>
                <a:cs typeface="Calibri"/>
                <a:sym typeface="Calibri"/>
              </a:defRPr>
            </a:lvl6pPr>
            <a:lvl7pPr marL="3200400" lvl="6" indent="-368300">
              <a:lnSpc>
                <a:spcPct val="115000"/>
              </a:lnSpc>
              <a:spcBef>
                <a:spcPts val="1000"/>
              </a:spcBef>
              <a:spcAft>
                <a:spcPts val="0"/>
              </a:spcAft>
              <a:buSzPts val="2200"/>
              <a:buFont typeface="Calibri"/>
              <a:buChar char="●"/>
              <a:defRPr sz="2200" b="1">
                <a:latin typeface="Calibri"/>
                <a:ea typeface="Calibri"/>
                <a:cs typeface="Calibri"/>
                <a:sym typeface="Calibri"/>
              </a:defRPr>
            </a:lvl7pPr>
            <a:lvl8pPr marL="3657600" lvl="7" indent="-368300">
              <a:lnSpc>
                <a:spcPct val="115000"/>
              </a:lnSpc>
              <a:spcBef>
                <a:spcPts val="1000"/>
              </a:spcBef>
              <a:spcAft>
                <a:spcPts val="0"/>
              </a:spcAft>
              <a:buSzPts val="2200"/>
              <a:buFont typeface="Calibri"/>
              <a:buChar char="○"/>
              <a:defRPr sz="2200" b="1">
                <a:latin typeface="Calibri"/>
                <a:ea typeface="Calibri"/>
                <a:cs typeface="Calibri"/>
                <a:sym typeface="Calibri"/>
              </a:defRPr>
            </a:lvl8pPr>
            <a:lvl9pPr marL="4114800" lvl="8" indent="-368300">
              <a:lnSpc>
                <a:spcPct val="115000"/>
              </a:lnSpc>
              <a:spcBef>
                <a:spcPts val="1000"/>
              </a:spcBef>
              <a:spcAft>
                <a:spcPts val="1000"/>
              </a:spcAft>
              <a:buSzPts val="2200"/>
              <a:buFont typeface="Calibri"/>
              <a:buChar char="■"/>
              <a:defRPr sz="2200" b="1">
                <a:latin typeface="Calibri"/>
                <a:ea typeface="Calibri"/>
                <a:cs typeface="Calibri"/>
                <a:sym typeface="Calibri"/>
              </a:defRPr>
            </a:lvl9pPr>
          </a:lstStyle>
          <a:p>
            <a:endParaRPr/>
          </a:p>
        </p:txBody>
      </p:sp>
      <p:sp>
        <p:nvSpPr>
          <p:cNvPr id="49" name="Google Shape;49;g3177f7d8f62_0_118"/>
          <p:cNvSpPr txBox="1">
            <a:spLocks noGrp="1"/>
          </p:cNvSpPr>
          <p:nvPr>
            <p:ph type="title"/>
          </p:nvPr>
        </p:nvSpPr>
        <p:spPr>
          <a:xfrm>
            <a:off x="6624075" y="715950"/>
            <a:ext cx="5263200" cy="728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020">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ll Out Box 2">
  <p:cSld name="TITLE_ONLY_2_1">
    <p:spTree>
      <p:nvGrpSpPr>
        <p:cNvPr id="1" name="Shape 50"/>
        <p:cNvGrpSpPr/>
        <p:nvPr/>
      </p:nvGrpSpPr>
      <p:grpSpPr>
        <a:xfrm>
          <a:off x="0" y="0"/>
          <a:ext cx="0" cy="0"/>
          <a:chOff x="0" y="0"/>
          <a:chExt cx="0" cy="0"/>
        </a:xfrm>
      </p:grpSpPr>
      <p:sp>
        <p:nvSpPr>
          <p:cNvPr id="51" name="Google Shape;51;g3177f7d8f62_0_128"/>
          <p:cNvSpPr/>
          <p:nvPr/>
        </p:nvSpPr>
        <p:spPr>
          <a:xfrm>
            <a:off x="1304200" y="1411850"/>
            <a:ext cx="4230000" cy="4001100"/>
          </a:xfrm>
          <a:prstGeom prst="rect">
            <a:avLst/>
          </a:prstGeom>
          <a:solidFill>
            <a:srgbClr val="6CC24A"/>
          </a:solidFill>
          <a:ln w="9525" cap="flat" cmpd="sng">
            <a:solidFill>
              <a:srgbClr val="6CC24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 name="Google Shape;52;g3177f7d8f62_0_128"/>
          <p:cNvSpPr>
            <a:spLocks noGrp="1"/>
          </p:cNvSpPr>
          <p:nvPr>
            <p:ph type="pic" idx="2"/>
          </p:nvPr>
        </p:nvSpPr>
        <p:spPr>
          <a:xfrm>
            <a:off x="508000" y="976825"/>
            <a:ext cx="4606500" cy="4001100"/>
          </a:xfrm>
          <a:prstGeom prst="rect">
            <a:avLst/>
          </a:prstGeom>
          <a:noFill/>
          <a:ln>
            <a:noFill/>
          </a:ln>
        </p:spPr>
      </p:sp>
      <p:sp>
        <p:nvSpPr>
          <p:cNvPr id="53" name="Google Shape;53;g3177f7d8f62_0_128"/>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 name="Google Shape;54;g3177f7d8f62_0_128"/>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55" name="Google Shape;55;g3177f7d8f62_0_128"/>
          <p:cNvSpPr/>
          <p:nvPr/>
        </p:nvSpPr>
        <p:spPr>
          <a:xfrm>
            <a:off x="529550" y="6081714"/>
            <a:ext cx="5166600" cy="896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g3177f7d8f62_0_128"/>
          <p:cNvSpPr txBox="1">
            <a:spLocks noGrp="1"/>
          </p:cNvSpPr>
          <p:nvPr>
            <p:ph type="body" idx="1"/>
          </p:nvPr>
        </p:nvSpPr>
        <p:spPr>
          <a:xfrm>
            <a:off x="6420250" y="1914475"/>
            <a:ext cx="5391300" cy="2583000"/>
          </a:xfrm>
          <a:prstGeom prst="rect">
            <a:avLst/>
          </a:prstGeom>
          <a:noFill/>
          <a:ln>
            <a:noFill/>
          </a:ln>
        </p:spPr>
        <p:txBody>
          <a:bodyPr spcFirstLastPara="1" wrap="square" lIns="91425" tIns="91425" rIns="91425" bIns="91425" anchor="t" anchorCtr="0">
            <a:noAutofit/>
          </a:bodyPr>
          <a:lstStyle>
            <a:lvl1pPr marL="457200" lvl="0" indent="-368300">
              <a:spcBef>
                <a:spcPts val="0"/>
              </a:spcBef>
              <a:spcAft>
                <a:spcPts val="0"/>
              </a:spcAft>
              <a:buSzPts val="2200"/>
              <a:buFont typeface="Calibri"/>
              <a:buChar char="●"/>
              <a:defRPr sz="22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7" name="Google Shape;57;g3177f7d8f62_0_128"/>
          <p:cNvSpPr txBox="1">
            <a:spLocks noGrp="1"/>
          </p:cNvSpPr>
          <p:nvPr>
            <p:ph type="title"/>
          </p:nvPr>
        </p:nvSpPr>
        <p:spPr>
          <a:xfrm>
            <a:off x="6624075" y="715950"/>
            <a:ext cx="5263200" cy="728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016">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ll Out Box 2 2">
  <p:cSld name="TITLE_ONLY_2_1_3">
    <p:spTree>
      <p:nvGrpSpPr>
        <p:cNvPr id="1" name="Shape 58"/>
        <p:cNvGrpSpPr/>
        <p:nvPr/>
      </p:nvGrpSpPr>
      <p:grpSpPr>
        <a:xfrm>
          <a:off x="0" y="0"/>
          <a:ext cx="0" cy="0"/>
          <a:chOff x="0" y="0"/>
          <a:chExt cx="0" cy="0"/>
        </a:xfrm>
      </p:grpSpPr>
      <p:sp>
        <p:nvSpPr>
          <p:cNvPr id="59" name="Google Shape;59;g3182207eaec_0_69"/>
          <p:cNvSpPr/>
          <p:nvPr/>
        </p:nvSpPr>
        <p:spPr>
          <a:xfrm>
            <a:off x="1304200" y="1411850"/>
            <a:ext cx="4230000" cy="4001100"/>
          </a:xfrm>
          <a:prstGeom prst="rect">
            <a:avLst/>
          </a:prstGeom>
          <a:solidFill>
            <a:srgbClr val="FFF200"/>
          </a:solidFill>
          <a:ln w="9525" cap="flat" cmpd="sng">
            <a:solidFill>
              <a:srgbClr val="FFF2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 name="Google Shape;60;g3182207eaec_0_69"/>
          <p:cNvSpPr>
            <a:spLocks noGrp="1"/>
          </p:cNvSpPr>
          <p:nvPr>
            <p:ph type="pic" idx="2"/>
          </p:nvPr>
        </p:nvSpPr>
        <p:spPr>
          <a:xfrm>
            <a:off x="508000" y="976825"/>
            <a:ext cx="4606500" cy="4001100"/>
          </a:xfrm>
          <a:prstGeom prst="rect">
            <a:avLst/>
          </a:prstGeom>
          <a:noFill/>
          <a:ln>
            <a:noFill/>
          </a:ln>
        </p:spPr>
      </p:sp>
      <p:sp>
        <p:nvSpPr>
          <p:cNvPr id="61" name="Google Shape;61;g3182207eaec_0_69"/>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g3182207eaec_0_69"/>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63" name="Google Shape;63;g3182207eaec_0_69"/>
          <p:cNvSpPr/>
          <p:nvPr/>
        </p:nvSpPr>
        <p:spPr>
          <a:xfrm>
            <a:off x="529550" y="6081714"/>
            <a:ext cx="5166600" cy="896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g3182207eaec_0_69"/>
          <p:cNvSpPr txBox="1">
            <a:spLocks noGrp="1"/>
          </p:cNvSpPr>
          <p:nvPr>
            <p:ph type="body" idx="1"/>
          </p:nvPr>
        </p:nvSpPr>
        <p:spPr>
          <a:xfrm>
            <a:off x="6420250" y="1914475"/>
            <a:ext cx="5391300" cy="2583000"/>
          </a:xfrm>
          <a:prstGeom prst="rect">
            <a:avLst/>
          </a:prstGeom>
          <a:noFill/>
          <a:ln>
            <a:noFill/>
          </a:ln>
        </p:spPr>
        <p:txBody>
          <a:bodyPr spcFirstLastPara="1" wrap="square" lIns="91425" tIns="91425" rIns="91425" bIns="91425" anchor="t" anchorCtr="0">
            <a:noAutofit/>
          </a:bodyPr>
          <a:lstStyle>
            <a:lvl1pPr marL="457200" lvl="0" indent="-368300">
              <a:spcBef>
                <a:spcPts val="0"/>
              </a:spcBef>
              <a:spcAft>
                <a:spcPts val="0"/>
              </a:spcAft>
              <a:buSzPts val="2200"/>
              <a:buFont typeface="Calibri"/>
              <a:buChar char="●"/>
              <a:defRPr sz="22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5" name="Google Shape;65;g3182207eaec_0_69"/>
          <p:cNvSpPr txBox="1">
            <a:spLocks noGrp="1"/>
          </p:cNvSpPr>
          <p:nvPr>
            <p:ph type="title"/>
          </p:nvPr>
        </p:nvSpPr>
        <p:spPr>
          <a:xfrm>
            <a:off x="6624075" y="715950"/>
            <a:ext cx="5263200" cy="728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020">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ll Out Box 2 1">
  <p:cSld name="TITLE_ONLY_2_1_2">
    <p:spTree>
      <p:nvGrpSpPr>
        <p:cNvPr id="1" name="Shape 66"/>
        <p:cNvGrpSpPr/>
        <p:nvPr/>
      </p:nvGrpSpPr>
      <p:grpSpPr>
        <a:xfrm>
          <a:off x="0" y="0"/>
          <a:ext cx="0" cy="0"/>
          <a:chOff x="0" y="0"/>
          <a:chExt cx="0" cy="0"/>
        </a:xfrm>
      </p:grpSpPr>
      <p:sp>
        <p:nvSpPr>
          <p:cNvPr id="67" name="Google Shape;67;g3182207eaec_0_27"/>
          <p:cNvSpPr/>
          <p:nvPr/>
        </p:nvSpPr>
        <p:spPr>
          <a:xfrm>
            <a:off x="1304200" y="1411850"/>
            <a:ext cx="4230000" cy="4001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 name="Google Shape;68;g3182207eaec_0_27"/>
          <p:cNvSpPr>
            <a:spLocks noGrp="1"/>
          </p:cNvSpPr>
          <p:nvPr>
            <p:ph type="pic" idx="2"/>
          </p:nvPr>
        </p:nvSpPr>
        <p:spPr>
          <a:xfrm>
            <a:off x="508000" y="976825"/>
            <a:ext cx="4606500" cy="4001100"/>
          </a:xfrm>
          <a:prstGeom prst="rect">
            <a:avLst/>
          </a:prstGeom>
          <a:noFill/>
          <a:ln>
            <a:noFill/>
          </a:ln>
        </p:spPr>
      </p:sp>
      <p:sp>
        <p:nvSpPr>
          <p:cNvPr id="69" name="Google Shape;69;g3182207eaec_0_27"/>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 name="Google Shape;70;g3182207eaec_0_27"/>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71" name="Google Shape;71;g3182207eaec_0_27"/>
          <p:cNvSpPr/>
          <p:nvPr/>
        </p:nvSpPr>
        <p:spPr>
          <a:xfrm>
            <a:off x="529550" y="6081714"/>
            <a:ext cx="5166600" cy="896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g3182207eaec_0_27"/>
          <p:cNvSpPr txBox="1">
            <a:spLocks noGrp="1"/>
          </p:cNvSpPr>
          <p:nvPr>
            <p:ph type="body" idx="1"/>
          </p:nvPr>
        </p:nvSpPr>
        <p:spPr>
          <a:xfrm>
            <a:off x="6420250" y="1914475"/>
            <a:ext cx="5391300" cy="2583000"/>
          </a:xfrm>
          <a:prstGeom prst="rect">
            <a:avLst/>
          </a:prstGeom>
          <a:noFill/>
          <a:ln>
            <a:noFill/>
          </a:ln>
        </p:spPr>
        <p:txBody>
          <a:bodyPr spcFirstLastPara="1" wrap="square" lIns="91425" tIns="91425" rIns="91425" bIns="91425" anchor="t" anchorCtr="0">
            <a:noAutofit/>
          </a:bodyPr>
          <a:lstStyle>
            <a:lvl1pPr marL="457200" lvl="0" indent="-368300">
              <a:spcBef>
                <a:spcPts val="0"/>
              </a:spcBef>
              <a:spcAft>
                <a:spcPts val="0"/>
              </a:spcAft>
              <a:buSzPts val="2200"/>
              <a:buFont typeface="Calibri"/>
              <a:buChar char="●"/>
              <a:defRPr sz="22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3" name="Google Shape;73;g3182207eaec_0_27"/>
          <p:cNvSpPr txBox="1">
            <a:spLocks noGrp="1"/>
          </p:cNvSpPr>
          <p:nvPr>
            <p:ph type="title"/>
          </p:nvPr>
        </p:nvSpPr>
        <p:spPr>
          <a:xfrm>
            <a:off x="6624075" y="715950"/>
            <a:ext cx="5263200" cy="728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020">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e Big Question">
  <p:cSld name="TITLE_ONLY_1">
    <p:spTree>
      <p:nvGrpSpPr>
        <p:cNvPr id="1" name="Shape 74"/>
        <p:cNvGrpSpPr/>
        <p:nvPr/>
      </p:nvGrpSpPr>
      <p:grpSpPr>
        <a:xfrm>
          <a:off x="0" y="0"/>
          <a:ext cx="0" cy="0"/>
          <a:chOff x="0" y="0"/>
          <a:chExt cx="0" cy="0"/>
        </a:xfrm>
      </p:grpSpPr>
      <p:sp>
        <p:nvSpPr>
          <p:cNvPr id="75" name="Google Shape;75;g3177f7d8f62_0_138"/>
          <p:cNvSpPr/>
          <p:nvPr/>
        </p:nvSpPr>
        <p:spPr>
          <a:xfrm>
            <a:off x="7444775" y="1444075"/>
            <a:ext cx="4230000" cy="4001100"/>
          </a:xfrm>
          <a:prstGeom prst="rect">
            <a:avLst/>
          </a:prstGeom>
          <a:solidFill>
            <a:srgbClr val="FFF200"/>
          </a:solidFill>
          <a:ln w="9525" cap="flat" cmpd="sng">
            <a:solidFill>
              <a:srgbClr val="FFF2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6" name="Google Shape;76;g3177f7d8f62_0_138"/>
          <p:cNvSpPr>
            <a:spLocks noGrp="1"/>
          </p:cNvSpPr>
          <p:nvPr>
            <p:ph type="pic" idx="2"/>
          </p:nvPr>
        </p:nvSpPr>
        <p:spPr>
          <a:xfrm>
            <a:off x="6648575" y="1009050"/>
            <a:ext cx="4606500" cy="4001100"/>
          </a:xfrm>
          <a:prstGeom prst="rect">
            <a:avLst/>
          </a:prstGeom>
          <a:noFill/>
          <a:ln>
            <a:noFill/>
          </a:ln>
        </p:spPr>
      </p:sp>
      <p:sp>
        <p:nvSpPr>
          <p:cNvPr id="77" name="Google Shape;77;g3177f7d8f62_0_138"/>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 name="Google Shape;78;g3177f7d8f62_0_138"/>
          <p:cNvSpPr txBox="1">
            <a:spLocks noGrp="1"/>
          </p:cNvSpPr>
          <p:nvPr>
            <p:ph type="body" idx="1"/>
          </p:nvPr>
        </p:nvSpPr>
        <p:spPr>
          <a:xfrm>
            <a:off x="339375" y="2622000"/>
            <a:ext cx="5391300" cy="2583000"/>
          </a:xfrm>
          <a:prstGeom prst="rect">
            <a:avLst/>
          </a:prstGeom>
          <a:noFill/>
          <a:ln>
            <a:noFill/>
          </a:ln>
        </p:spPr>
        <p:txBody>
          <a:bodyPr spcFirstLastPara="1" wrap="square" lIns="91425" tIns="91425" rIns="91425" bIns="91425" anchor="t" anchorCtr="0">
            <a:noAutofit/>
          </a:bodyPr>
          <a:lstStyle>
            <a:lvl1pPr marL="457200" lvl="0" indent="-406400">
              <a:spcBef>
                <a:spcPts val="0"/>
              </a:spcBef>
              <a:spcAft>
                <a:spcPts val="0"/>
              </a:spcAft>
              <a:buSzPts val="2800"/>
              <a:buFont typeface="Calibri"/>
              <a:buChar char="●"/>
              <a:defRPr sz="28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9" name="Google Shape;79;g3177f7d8f62_0_138"/>
          <p:cNvSpPr txBox="1"/>
          <p:nvPr/>
        </p:nvSpPr>
        <p:spPr>
          <a:xfrm>
            <a:off x="1592425" y="1815088"/>
            <a:ext cx="3986700" cy="526500"/>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Clr>
                <a:schemeClr val="dk2"/>
              </a:buClr>
              <a:buSzPts val="4800"/>
              <a:buFont typeface="Calibri"/>
              <a:buNone/>
            </a:pPr>
            <a:r>
              <a:rPr lang="en-US" sz="3800" b="1">
                <a:solidFill>
                  <a:schemeClr val="dk2"/>
                </a:solidFill>
                <a:latin typeface="Calibri"/>
                <a:ea typeface="Calibri"/>
                <a:cs typeface="Calibri"/>
                <a:sym typeface="Calibri"/>
              </a:rPr>
              <a:t>The Big Question</a:t>
            </a:r>
            <a:endParaRPr sz="3800" b="1">
              <a:solidFill>
                <a:srgbClr val="0065A4"/>
              </a:solidFill>
              <a:latin typeface="Calibri"/>
              <a:ea typeface="Calibri"/>
              <a:cs typeface="Calibri"/>
              <a:sym typeface="Calibri"/>
            </a:endParaRPr>
          </a:p>
        </p:txBody>
      </p:sp>
      <p:cxnSp>
        <p:nvCxnSpPr>
          <p:cNvPr id="80" name="Google Shape;80;g3177f7d8f62_0_138"/>
          <p:cNvCxnSpPr/>
          <p:nvPr/>
        </p:nvCxnSpPr>
        <p:spPr>
          <a:xfrm>
            <a:off x="-49775" y="2481800"/>
            <a:ext cx="5628900" cy="0"/>
          </a:xfrm>
          <a:prstGeom prst="straightConnector1">
            <a:avLst/>
          </a:prstGeom>
          <a:noFill/>
          <a:ln w="19050" cap="flat" cmpd="sng">
            <a:solidFill>
              <a:srgbClr val="0065A4"/>
            </a:solidFill>
            <a:prstDash val="solid"/>
            <a:miter lim="800000"/>
            <a:headEnd type="none" w="sm" len="sm"/>
            <a:tailEnd type="none" w="sm" len="sm"/>
          </a:ln>
        </p:spPr>
      </p:cxnSp>
      <p:pic>
        <p:nvPicPr>
          <p:cNvPr id="81" name="Google Shape;81;g3177f7d8f62_0_138"/>
          <p:cNvPicPr preferRelativeResize="0"/>
          <p:nvPr/>
        </p:nvPicPr>
        <p:blipFill rotWithShape="1">
          <a:blip r:embed="rId2">
            <a:alphaModFix/>
          </a:blip>
          <a:srcRect l="32555" t="19521" r="55243" b="62627"/>
          <a:stretch/>
        </p:blipFill>
        <p:spPr>
          <a:xfrm>
            <a:off x="339387" y="1535301"/>
            <a:ext cx="1014263" cy="1075501"/>
          </a:xfrm>
          <a:prstGeom prst="rect">
            <a:avLst/>
          </a:prstGeom>
          <a:noFill/>
          <a:ln>
            <a:noFill/>
          </a:ln>
        </p:spPr>
      </p:pic>
      <p:sp>
        <p:nvSpPr>
          <p:cNvPr id="82" name="Google Shape;82;g3177f7d8f62_0_138"/>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016">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ll Out Box">
  <p:cSld name="TITLE_ONLY_1_1">
    <p:spTree>
      <p:nvGrpSpPr>
        <p:cNvPr id="1" name="Shape 83"/>
        <p:cNvGrpSpPr/>
        <p:nvPr/>
      </p:nvGrpSpPr>
      <p:grpSpPr>
        <a:xfrm>
          <a:off x="0" y="0"/>
          <a:ext cx="0" cy="0"/>
          <a:chOff x="0" y="0"/>
          <a:chExt cx="0" cy="0"/>
        </a:xfrm>
      </p:grpSpPr>
      <p:sp>
        <p:nvSpPr>
          <p:cNvPr id="84" name="Google Shape;84;g3177f7d8f62_0_148"/>
          <p:cNvSpPr/>
          <p:nvPr/>
        </p:nvSpPr>
        <p:spPr>
          <a:xfrm>
            <a:off x="7444775" y="1444075"/>
            <a:ext cx="4230000" cy="4001100"/>
          </a:xfrm>
          <a:prstGeom prst="rect">
            <a:avLst/>
          </a:prstGeom>
          <a:solidFill>
            <a:srgbClr val="0065A4"/>
          </a:solidFill>
          <a:ln w="9525" cap="flat" cmpd="sng">
            <a:solidFill>
              <a:srgbClr val="0065A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g3177f7d8f62_0_148"/>
          <p:cNvSpPr>
            <a:spLocks noGrp="1"/>
          </p:cNvSpPr>
          <p:nvPr>
            <p:ph type="pic" idx="2"/>
          </p:nvPr>
        </p:nvSpPr>
        <p:spPr>
          <a:xfrm>
            <a:off x="6648575" y="1009050"/>
            <a:ext cx="4606500" cy="4001100"/>
          </a:xfrm>
          <a:prstGeom prst="rect">
            <a:avLst/>
          </a:prstGeom>
          <a:noFill/>
          <a:ln>
            <a:noFill/>
          </a:ln>
        </p:spPr>
      </p:sp>
      <p:sp>
        <p:nvSpPr>
          <p:cNvPr id="86" name="Google Shape;86;g3177f7d8f62_0_148"/>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 name="Google Shape;87;g3177f7d8f62_0_148"/>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88" name="Google Shape;88;g3177f7d8f62_0_148"/>
          <p:cNvSpPr txBox="1">
            <a:spLocks noGrp="1"/>
          </p:cNvSpPr>
          <p:nvPr>
            <p:ph type="body" idx="1"/>
          </p:nvPr>
        </p:nvSpPr>
        <p:spPr>
          <a:xfrm>
            <a:off x="339375" y="2817575"/>
            <a:ext cx="5391300" cy="2583000"/>
          </a:xfrm>
          <a:prstGeom prst="rect">
            <a:avLst/>
          </a:prstGeom>
          <a:noFill/>
          <a:ln>
            <a:noFill/>
          </a:ln>
        </p:spPr>
        <p:txBody>
          <a:bodyPr spcFirstLastPara="1" wrap="square" lIns="91425" tIns="91425" rIns="91425" bIns="91425" anchor="t" anchorCtr="0">
            <a:noAutofit/>
          </a:bodyPr>
          <a:lstStyle>
            <a:lvl1pPr marL="457200" lvl="0" indent="-368300">
              <a:spcBef>
                <a:spcPts val="0"/>
              </a:spcBef>
              <a:spcAft>
                <a:spcPts val="0"/>
              </a:spcAft>
              <a:buSzPts val="2200"/>
              <a:buFont typeface="Calibri"/>
              <a:buChar char="●"/>
              <a:defRPr sz="2200">
                <a:latin typeface="Calibri"/>
                <a:ea typeface="Calibri"/>
                <a:cs typeface="Calibri"/>
                <a:sym typeface="Calibri"/>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9" name="Google Shape;89;g3177f7d8f62_0_148"/>
          <p:cNvSpPr txBox="1">
            <a:spLocks noGrp="1"/>
          </p:cNvSpPr>
          <p:nvPr>
            <p:ph type="title"/>
          </p:nvPr>
        </p:nvSpPr>
        <p:spPr>
          <a:xfrm>
            <a:off x="339375" y="1816900"/>
            <a:ext cx="4995600" cy="524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016">
          <p15:clr>
            <a:srgbClr val="E46962"/>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0"/>
          <p:cNvPicPr preferRelativeResize="0"/>
          <p:nvPr/>
        </p:nvPicPr>
        <p:blipFill rotWithShape="1">
          <a:blip r:embed="rId20">
            <a:alphaModFix amt="5000"/>
          </a:blip>
          <a:srcRect/>
          <a:stretch/>
        </p:blipFill>
        <p:spPr>
          <a:xfrm>
            <a:off x="0" y="1927431"/>
            <a:ext cx="12192000" cy="4925567"/>
          </a:xfrm>
          <a:prstGeom prst="rect">
            <a:avLst/>
          </a:prstGeom>
          <a:noFill/>
          <a:ln>
            <a:noFill/>
          </a:ln>
        </p:spPr>
      </p:pic>
      <p:sp>
        <p:nvSpPr>
          <p:cNvPr id="11" name="Google Shape;11;p20"/>
          <p:cNvSpPr/>
          <p:nvPr/>
        </p:nvSpPr>
        <p:spPr>
          <a:xfrm>
            <a:off x="0" y="6360943"/>
            <a:ext cx="12192000" cy="457200"/>
          </a:xfrm>
          <a:prstGeom prst="rect">
            <a:avLst/>
          </a:prstGeom>
          <a:gradFill>
            <a:gsLst>
              <a:gs pos="0">
                <a:srgbClr val="0065A4"/>
              </a:gs>
              <a:gs pos="99000">
                <a:srgbClr val="7AC143"/>
              </a:gs>
              <a:gs pos="100000">
                <a:srgbClr val="7AC143"/>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 name="Google Shape;12;p20"/>
          <p:cNvSpPr/>
          <p:nvPr/>
        </p:nvSpPr>
        <p:spPr>
          <a:xfrm>
            <a:off x="0" y="6821549"/>
            <a:ext cx="12192000" cy="6270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3;p20"/>
          <p:cNvSpPr txBox="1">
            <a:spLocks noGrp="1"/>
          </p:cNvSpPr>
          <p:nvPr>
            <p:ph type="sldNum" idx="12"/>
          </p:nvPr>
        </p:nvSpPr>
        <p:spPr>
          <a:xfrm>
            <a:off x="11233469" y="6432573"/>
            <a:ext cx="441290" cy="386601"/>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 name="Google Shape;14;p20"/>
          <p:cNvSpPr txBox="1"/>
          <p:nvPr/>
        </p:nvSpPr>
        <p:spPr>
          <a:xfrm>
            <a:off x="11097897" y="6423201"/>
            <a:ext cx="220344" cy="4054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5" name="Google Shape;15;p20"/>
          <p:cNvGrpSpPr/>
          <p:nvPr/>
        </p:nvGrpSpPr>
        <p:grpSpPr>
          <a:xfrm>
            <a:off x="87331" y="6450086"/>
            <a:ext cx="279049" cy="279049"/>
            <a:chOff x="5310558" y="5288061"/>
            <a:chExt cx="868500" cy="868500"/>
          </a:xfrm>
        </p:grpSpPr>
        <p:sp>
          <p:nvSpPr>
            <p:cNvPr id="16" name="Google Shape;16;p20"/>
            <p:cNvSpPr/>
            <p:nvPr/>
          </p:nvSpPr>
          <p:spPr>
            <a:xfrm>
              <a:off x="5310558" y="5288061"/>
              <a:ext cx="868500" cy="868500"/>
            </a:xfrm>
            <a:prstGeom prst="ellipse">
              <a:avLst/>
            </a:prstGeom>
            <a:solidFill>
              <a:schemeClr val="lt1"/>
            </a:solidFill>
            <a:ln w="38100" cap="flat" cmpd="sng">
              <a:solidFill>
                <a:srgbClr val="0065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20"/>
            <p:cNvSpPr/>
            <p:nvPr/>
          </p:nvSpPr>
          <p:spPr>
            <a:xfrm>
              <a:off x="5347230" y="5329980"/>
              <a:ext cx="795300" cy="795300"/>
            </a:xfrm>
            <a:prstGeom prst="ellipse">
              <a:avLst/>
            </a:prstGeom>
            <a:solidFill>
              <a:schemeClr val="lt1"/>
            </a:solidFill>
            <a:ln w="19050" cap="flat" cmpd="sng">
              <a:solidFill>
                <a:srgbClr val="FFF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 name="Google Shape;18;p20" descr="Text&#10;&#10;Description automatically generated"/>
            <p:cNvPicPr preferRelativeResize="0"/>
            <p:nvPr/>
          </p:nvPicPr>
          <p:blipFill rotWithShape="1">
            <a:blip r:embed="rId21">
              <a:alphaModFix/>
            </a:blip>
            <a:srcRect r="71914"/>
            <a:stretch/>
          </p:blipFill>
          <p:spPr>
            <a:xfrm>
              <a:off x="5427440" y="5405419"/>
              <a:ext cx="599110" cy="647063"/>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4200">
          <p15:clr>
            <a:srgbClr val="F26B43"/>
          </p15:clr>
        </p15:guide>
        <p15:guide id="3" orient="horz" pos="4152">
          <p15:clr>
            <a:srgbClr val="F26B43"/>
          </p15:clr>
        </p15:guide>
        <p15:guide id="4" orient="horz" pos="648">
          <p15:clr>
            <a:srgbClr val="F26B43"/>
          </p15:clr>
        </p15:guide>
        <p15:guide id="5" pos="192">
          <p15:clr>
            <a:srgbClr val="F26B43"/>
          </p15:clr>
        </p15:guide>
        <p15:guide id="6" pos="7488">
          <p15:clr>
            <a:srgbClr val="F26B43"/>
          </p15:clr>
        </p15:guide>
        <p15:guide id="7" orient="horz" pos="936">
          <p15:clr>
            <a:srgbClr val="F26B43"/>
          </p15:clr>
        </p15:guide>
        <p15:guide id="8"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
        <p:cNvGrpSpPr/>
        <p:nvPr/>
      </p:nvGrpSpPr>
      <p:grpSpPr>
        <a:xfrm>
          <a:off x="0" y="0"/>
          <a:ext cx="0" cy="0"/>
          <a:chOff x="0" y="0"/>
          <a:chExt cx="0" cy="0"/>
        </a:xfrm>
      </p:grpSpPr>
      <p:pic>
        <p:nvPicPr>
          <p:cNvPr id="149" name="Google Shape;149;p18"/>
          <p:cNvPicPr preferRelativeResize="0"/>
          <p:nvPr/>
        </p:nvPicPr>
        <p:blipFill rotWithShape="1">
          <a:blip r:embed="rId15">
            <a:alphaModFix amt="5000"/>
          </a:blip>
          <a:srcRect/>
          <a:stretch/>
        </p:blipFill>
        <p:spPr>
          <a:xfrm>
            <a:off x="0" y="1441929"/>
            <a:ext cx="12192000" cy="4925567"/>
          </a:xfrm>
          <a:prstGeom prst="rect">
            <a:avLst/>
          </a:prstGeom>
          <a:noFill/>
          <a:ln>
            <a:noFill/>
          </a:ln>
        </p:spPr>
      </p:pic>
      <p:sp>
        <p:nvSpPr>
          <p:cNvPr id="150" name="Google Shape;150;p18"/>
          <p:cNvSpPr/>
          <p:nvPr/>
        </p:nvSpPr>
        <p:spPr>
          <a:xfrm>
            <a:off x="0" y="6360943"/>
            <a:ext cx="12192000" cy="457200"/>
          </a:xfrm>
          <a:prstGeom prst="rect">
            <a:avLst/>
          </a:prstGeom>
          <a:gradFill>
            <a:gsLst>
              <a:gs pos="0">
                <a:srgbClr val="0065A4"/>
              </a:gs>
              <a:gs pos="99000">
                <a:srgbClr val="7AC143"/>
              </a:gs>
              <a:gs pos="100000">
                <a:srgbClr val="7AC143"/>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18"/>
          <p:cNvSpPr/>
          <p:nvPr/>
        </p:nvSpPr>
        <p:spPr>
          <a:xfrm>
            <a:off x="0" y="6821549"/>
            <a:ext cx="12192000" cy="62816"/>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18"/>
          <p:cNvSpPr txBox="1">
            <a:spLocks noGrp="1"/>
          </p:cNvSpPr>
          <p:nvPr>
            <p:ph type="sldNum" idx="12"/>
          </p:nvPr>
        </p:nvSpPr>
        <p:spPr>
          <a:xfrm>
            <a:off x="11233469" y="6432573"/>
            <a:ext cx="441290" cy="386601"/>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53" name="Google Shape;153;p18"/>
          <p:cNvSpPr txBox="1"/>
          <p:nvPr/>
        </p:nvSpPr>
        <p:spPr>
          <a:xfrm>
            <a:off x="11097897" y="6423201"/>
            <a:ext cx="220344" cy="4054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54" name="Google Shape;154;p18"/>
          <p:cNvGrpSpPr/>
          <p:nvPr/>
        </p:nvGrpSpPr>
        <p:grpSpPr>
          <a:xfrm>
            <a:off x="96431" y="6450008"/>
            <a:ext cx="279069" cy="279069"/>
            <a:chOff x="5310558" y="5288061"/>
            <a:chExt cx="868602" cy="868602"/>
          </a:xfrm>
        </p:grpSpPr>
        <p:sp>
          <p:nvSpPr>
            <p:cNvPr id="155" name="Google Shape;155;p18"/>
            <p:cNvSpPr/>
            <p:nvPr/>
          </p:nvSpPr>
          <p:spPr>
            <a:xfrm>
              <a:off x="5310558" y="5288061"/>
              <a:ext cx="868602" cy="868602"/>
            </a:xfrm>
            <a:prstGeom prst="ellipse">
              <a:avLst/>
            </a:prstGeom>
            <a:solidFill>
              <a:schemeClr val="lt1"/>
            </a:solidFill>
            <a:ln w="38100" cap="flat" cmpd="sng">
              <a:solidFill>
                <a:srgbClr val="0065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18"/>
            <p:cNvSpPr/>
            <p:nvPr/>
          </p:nvSpPr>
          <p:spPr>
            <a:xfrm>
              <a:off x="5347230" y="5329980"/>
              <a:ext cx="795337" cy="795337"/>
            </a:xfrm>
            <a:prstGeom prst="ellipse">
              <a:avLst/>
            </a:prstGeom>
            <a:solidFill>
              <a:schemeClr val="lt1"/>
            </a:solidFill>
            <a:ln w="19050" cap="flat" cmpd="sng">
              <a:solidFill>
                <a:srgbClr val="FFF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7" name="Google Shape;157;p18" descr="Text&#10;&#10;Description automatically generated"/>
            <p:cNvPicPr preferRelativeResize="0"/>
            <p:nvPr/>
          </p:nvPicPr>
          <p:blipFill rotWithShape="1">
            <a:blip r:embed="rId16">
              <a:alphaModFix/>
            </a:blip>
            <a:srcRect r="71914"/>
            <a:stretch/>
          </p:blipFill>
          <p:spPr>
            <a:xfrm>
              <a:off x="5427440" y="5405419"/>
              <a:ext cx="599110" cy="647063"/>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4200">
          <p15:clr>
            <a:srgbClr val="F26B43"/>
          </p15:clr>
        </p15:guide>
        <p15:guide id="3" orient="horz" pos="4152">
          <p15:clr>
            <a:srgbClr val="F26B43"/>
          </p15:clr>
        </p15:guide>
        <p15:guide id="4" orient="horz" pos="648">
          <p15:clr>
            <a:srgbClr val="F26B43"/>
          </p15:clr>
        </p15:guide>
        <p15:guide id="5" pos="192">
          <p15:clr>
            <a:srgbClr val="F26B43"/>
          </p15:clr>
        </p15:guide>
        <p15:guide id="6" pos="7488">
          <p15:clr>
            <a:srgbClr val="F26B43"/>
          </p15:clr>
        </p15:guide>
        <p15:guide id="7" orient="horz" pos="936">
          <p15:clr>
            <a:srgbClr val="F26B43"/>
          </p15:clr>
        </p15:guide>
        <p15:guide id="8"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eWf3MLwucIs?feature=oembed" TargetMode="Externa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2"/>
          <p:cNvPicPr preferRelativeResize="0"/>
          <p:nvPr/>
        </p:nvPicPr>
        <p:blipFill rotWithShape="1">
          <a:blip r:embed="rId3">
            <a:alphaModFix/>
          </a:blip>
          <a:srcRect t="-13386" b="15816"/>
          <a:stretch/>
        </p:blipFill>
        <p:spPr>
          <a:xfrm>
            <a:off x="1" y="-9"/>
            <a:ext cx="12191999" cy="6692955"/>
          </a:xfrm>
          <a:prstGeom prst="rect">
            <a:avLst/>
          </a:prstGeom>
          <a:noFill/>
          <a:ln>
            <a:noFill/>
          </a:ln>
        </p:spPr>
      </p:pic>
      <p:sp>
        <p:nvSpPr>
          <p:cNvPr id="273" name="Google Shape;273;p2"/>
          <p:cNvSpPr/>
          <p:nvPr/>
        </p:nvSpPr>
        <p:spPr>
          <a:xfrm>
            <a:off x="0" y="6360943"/>
            <a:ext cx="12192000" cy="457200"/>
          </a:xfrm>
          <a:prstGeom prst="rect">
            <a:avLst/>
          </a:prstGeom>
          <a:gradFill>
            <a:gsLst>
              <a:gs pos="0">
                <a:srgbClr val="0065A4"/>
              </a:gs>
              <a:gs pos="99000">
                <a:srgbClr val="7AC143"/>
              </a:gs>
              <a:gs pos="100000">
                <a:srgbClr val="7AC143"/>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4" name="Google Shape;274;p2"/>
          <p:cNvSpPr/>
          <p:nvPr/>
        </p:nvSpPr>
        <p:spPr>
          <a:xfrm>
            <a:off x="0" y="6821549"/>
            <a:ext cx="12192000" cy="62816"/>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75" name="Google Shape;275;p2"/>
          <p:cNvGrpSpPr/>
          <p:nvPr/>
        </p:nvGrpSpPr>
        <p:grpSpPr>
          <a:xfrm>
            <a:off x="96431" y="6450008"/>
            <a:ext cx="279069" cy="279069"/>
            <a:chOff x="5310558" y="5288061"/>
            <a:chExt cx="868602" cy="868602"/>
          </a:xfrm>
        </p:grpSpPr>
        <p:sp>
          <p:nvSpPr>
            <p:cNvPr id="276" name="Google Shape;276;p2"/>
            <p:cNvSpPr/>
            <p:nvPr/>
          </p:nvSpPr>
          <p:spPr>
            <a:xfrm>
              <a:off x="5310558" y="5288061"/>
              <a:ext cx="868602" cy="868602"/>
            </a:xfrm>
            <a:prstGeom prst="ellipse">
              <a:avLst/>
            </a:prstGeom>
            <a:solidFill>
              <a:schemeClr val="lt1"/>
            </a:solidFill>
            <a:ln w="38100" cap="flat" cmpd="sng">
              <a:solidFill>
                <a:srgbClr val="0065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7" name="Google Shape;277;p2"/>
            <p:cNvSpPr/>
            <p:nvPr/>
          </p:nvSpPr>
          <p:spPr>
            <a:xfrm>
              <a:off x="5347230" y="5329980"/>
              <a:ext cx="795337" cy="795337"/>
            </a:xfrm>
            <a:prstGeom prst="ellipse">
              <a:avLst/>
            </a:prstGeom>
            <a:solidFill>
              <a:schemeClr val="lt1"/>
            </a:solidFill>
            <a:ln w="19050" cap="flat" cmpd="sng">
              <a:solidFill>
                <a:srgbClr val="FFF2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78" name="Google Shape;278;p2" descr="Text&#10;&#10;Description automatically generated"/>
            <p:cNvPicPr preferRelativeResize="0"/>
            <p:nvPr/>
          </p:nvPicPr>
          <p:blipFill rotWithShape="1">
            <a:blip r:embed="rId4">
              <a:alphaModFix/>
            </a:blip>
            <a:srcRect r="71914"/>
            <a:stretch/>
          </p:blipFill>
          <p:spPr>
            <a:xfrm>
              <a:off x="5427440" y="5405419"/>
              <a:ext cx="599110" cy="647063"/>
            </a:xfrm>
            <a:prstGeom prst="rect">
              <a:avLst/>
            </a:prstGeom>
            <a:noFill/>
            <a:ln>
              <a:noFill/>
            </a:ln>
          </p:spPr>
        </p:pic>
      </p:grpSp>
      <p:sp>
        <p:nvSpPr>
          <p:cNvPr id="279" name="Google Shape;279;p2"/>
          <p:cNvSpPr txBox="1"/>
          <p:nvPr/>
        </p:nvSpPr>
        <p:spPr>
          <a:xfrm>
            <a:off x="7099104" y="6431977"/>
            <a:ext cx="4103885" cy="387273"/>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000" b="1" i="0" u="none" strike="noStrike" cap="none">
                <a:solidFill>
                  <a:schemeClr val="lt1"/>
                </a:solidFill>
                <a:latin typeface="Calibri"/>
                <a:ea typeface="Calibri"/>
                <a:cs typeface="Calibri"/>
                <a:sym typeface="Calibri"/>
              </a:rPr>
              <a:t>Lesson 12: Climate Hero Spotlight: Engineers</a:t>
            </a:r>
            <a:endParaRPr sz="1000" b="1" i="0" u="none" strike="noStrike" cap="none">
              <a:solidFill>
                <a:srgbClr val="FFFFFF"/>
              </a:solidFill>
              <a:latin typeface="Calibri"/>
              <a:ea typeface="Calibri"/>
              <a:cs typeface="Calibri"/>
              <a:sym typeface="Calibri"/>
            </a:endParaRPr>
          </a:p>
        </p:txBody>
      </p:sp>
      <p:sp>
        <p:nvSpPr>
          <p:cNvPr id="280" name="Google Shape;280;p2"/>
          <p:cNvSpPr txBox="1"/>
          <p:nvPr/>
        </p:nvSpPr>
        <p:spPr>
          <a:xfrm>
            <a:off x="11233469" y="6432573"/>
            <a:ext cx="441290" cy="38660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1" i="0" u="none" strike="noStrike" cap="none">
                <a:solidFill>
                  <a:srgbClr val="FFFFFF"/>
                </a:solidFill>
                <a:latin typeface="Arial"/>
                <a:ea typeface="Arial"/>
                <a:cs typeface="Arial"/>
                <a:sym typeface="Arial"/>
              </a:rPr>
              <a:t>1</a:t>
            </a:fld>
            <a:endParaRPr sz="1000" b="1" i="0" u="none" strike="noStrike" cap="none">
              <a:solidFill>
                <a:srgbClr val="FFFFFF"/>
              </a:solidFill>
              <a:latin typeface="Arial"/>
              <a:ea typeface="Arial"/>
              <a:cs typeface="Arial"/>
              <a:sym typeface="Arial"/>
            </a:endParaRPr>
          </a:p>
        </p:txBody>
      </p:sp>
      <p:sp>
        <p:nvSpPr>
          <p:cNvPr id="281" name="Google Shape;281;p2"/>
          <p:cNvSpPr txBox="1"/>
          <p:nvPr/>
        </p:nvSpPr>
        <p:spPr>
          <a:xfrm>
            <a:off x="11097897" y="6423201"/>
            <a:ext cx="220200" cy="405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82" name="Google Shape;282;p2"/>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1</a:t>
            </a:fld>
            <a:endParaRPr/>
          </a:p>
        </p:txBody>
      </p:sp>
      <p:sp>
        <p:nvSpPr>
          <p:cNvPr id="283" name="Google Shape;283;p2"/>
          <p:cNvSpPr/>
          <p:nvPr/>
        </p:nvSpPr>
        <p:spPr>
          <a:xfrm>
            <a:off x="-6375" y="1544050"/>
            <a:ext cx="12234900" cy="5340300"/>
          </a:xfrm>
          <a:prstGeom prst="rect">
            <a:avLst/>
          </a:prstGeom>
          <a:gradFill>
            <a:gsLst>
              <a:gs pos="0">
                <a:srgbClr val="EDF8FF">
                  <a:alpha val="0"/>
                </a:srgbClr>
              </a:gs>
              <a:gs pos="86000">
                <a:srgbClr val="002060"/>
              </a:gs>
              <a:gs pos="100000">
                <a:srgbClr val="002060"/>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4" name="Google Shape;284;p2"/>
          <p:cNvSpPr txBox="1">
            <a:spLocks noGrp="1"/>
          </p:cNvSpPr>
          <p:nvPr>
            <p:ph type="title" idx="2"/>
          </p:nvPr>
        </p:nvSpPr>
        <p:spPr>
          <a:xfrm>
            <a:off x="369825" y="5565650"/>
            <a:ext cx="11517300" cy="759000"/>
          </a:xfrm>
          <a:prstGeom prst="rect">
            <a:avLst/>
          </a:prstGeom>
          <a:noFill/>
          <a:ln>
            <a:noFill/>
          </a:ln>
          <a:effectLst>
            <a:outerShdw blurRad="57150" dist="19050" dir="5400000" algn="bl" rotWithShape="0">
              <a:srgbClr val="000000">
                <a:alpha val="48627"/>
              </a:srgbClr>
            </a:outerShdw>
          </a:effectLst>
        </p:spPr>
        <p:txBody>
          <a:bodyPr spcFirstLastPara="1" wrap="square" lIns="91425" tIns="91425" rIns="91425" bIns="91425" anchor="t" anchorCtr="0">
            <a:noAutofit/>
          </a:bodyPr>
          <a:lstStyle/>
          <a:p>
            <a:pPr marL="457200" lvl="0" indent="-228600" algn="ctr" rtl="0">
              <a:lnSpc>
                <a:spcPct val="85000"/>
              </a:lnSpc>
              <a:spcBef>
                <a:spcPts val="0"/>
              </a:spcBef>
              <a:spcAft>
                <a:spcPts val="0"/>
              </a:spcAft>
              <a:buClr>
                <a:schemeClr val="dk1"/>
              </a:buClr>
              <a:buSzPts val="1100"/>
              <a:buFont typeface="Arial"/>
              <a:buNone/>
            </a:pPr>
            <a:r>
              <a:rPr lang="en-US">
                <a:solidFill>
                  <a:srgbClr val="93C47D"/>
                </a:solidFill>
              </a:rPr>
              <a:t>Climate Hero Spotlight: Engineers</a:t>
            </a:r>
            <a:endParaRPr/>
          </a:p>
        </p:txBody>
      </p:sp>
      <p:sp>
        <p:nvSpPr>
          <p:cNvPr id="285" name="Google Shape;285;p2"/>
          <p:cNvSpPr txBox="1"/>
          <p:nvPr/>
        </p:nvSpPr>
        <p:spPr>
          <a:xfrm>
            <a:off x="304793" y="4938779"/>
            <a:ext cx="11582400" cy="393900"/>
          </a:xfrm>
          <a:prstGeom prst="rect">
            <a:avLst/>
          </a:prstGeom>
          <a:noFill/>
          <a:ln>
            <a:noFill/>
          </a:ln>
          <a:effectLst>
            <a:outerShdw blurRad="50800" dist="50800" dir="2700000" algn="ctr" rotWithShape="0">
              <a:srgbClr val="000000">
                <a:alpha val="47843"/>
              </a:srgbClr>
            </a:outerShdw>
          </a:effectLst>
        </p:spPr>
        <p:txBody>
          <a:bodyPr spcFirstLastPara="1" wrap="square" lIns="0" tIns="0" rIns="0" bIns="0" anchor="t" anchorCtr="0">
            <a:spAutoFit/>
          </a:bodyPr>
          <a:lstStyle/>
          <a:p>
            <a:pPr marL="0" marR="0" lvl="0" indent="0" algn="ctr" rtl="0">
              <a:lnSpc>
                <a:spcPct val="80000"/>
              </a:lnSpc>
              <a:spcBef>
                <a:spcPts val="0"/>
              </a:spcBef>
              <a:spcAft>
                <a:spcPts val="0"/>
              </a:spcAft>
              <a:buClr>
                <a:srgbClr val="000000"/>
              </a:buClr>
              <a:buSzPts val="3200"/>
              <a:buFont typeface="Arial"/>
              <a:buNone/>
            </a:pPr>
            <a:r>
              <a:rPr lang="en-US" sz="3200" b="1">
                <a:solidFill>
                  <a:srgbClr val="FFFFFF"/>
                </a:solidFill>
                <a:latin typeface="Calibri"/>
                <a:ea typeface="Calibri"/>
                <a:cs typeface="Calibri"/>
                <a:sym typeface="Calibri"/>
              </a:rPr>
              <a:t>Massachusetts Climate Careers: Powering the Future</a:t>
            </a:r>
            <a:endParaRPr sz="6000" b="1" i="0" u="none" strike="noStrike" cap="none">
              <a:solidFill>
                <a:srgbClr val="0065A4"/>
              </a:solidFill>
              <a:latin typeface="Calibri"/>
              <a:ea typeface="Calibri"/>
              <a:cs typeface="Calibri"/>
              <a:sym typeface="Calibri"/>
            </a:endParaRPr>
          </a:p>
        </p:txBody>
      </p:sp>
      <p:sp>
        <p:nvSpPr>
          <p:cNvPr id="286" name="Google Shape;286;p2"/>
          <p:cNvSpPr/>
          <p:nvPr/>
        </p:nvSpPr>
        <p:spPr>
          <a:xfrm rot="10800000">
            <a:off x="-27825" y="-76200"/>
            <a:ext cx="12234900" cy="2811900"/>
          </a:xfrm>
          <a:prstGeom prst="rect">
            <a:avLst/>
          </a:prstGeom>
          <a:gradFill>
            <a:gsLst>
              <a:gs pos="0">
                <a:srgbClr val="EDF8FF">
                  <a:alpha val="0"/>
                </a:srgbClr>
              </a:gs>
              <a:gs pos="65000">
                <a:srgbClr val="FFFFFF"/>
              </a:gs>
              <a:gs pos="100000">
                <a:srgbClr val="FFFFFF"/>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87" name="Google Shape;287;p2"/>
          <p:cNvPicPr preferRelativeResize="0"/>
          <p:nvPr/>
        </p:nvPicPr>
        <p:blipFill rotWithShape="1">
          <a:blip r:embed="rId5">
            <a:alphaModFix/>
          </a:blip>
          <a:srcRect/>
          <a:stretch/>
        </p:blipFill>
        <p:spPr>
          <a:xfrm>
            <a:off x="230783" y="315452"/>
            <a:ext cx="3979875" cy="120660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5">
          <a:extLst>
            <a:ext uri="{FF2B5EF4-FFF2-40B4-BE49-F238E27FC236}">
              <a16:creationId xmlns:a16="http://schemas.microsoft.com/office/drawing/2014/main" id="{B406DA17-89A3-4ED5-D367-199B0EA711A0}"/>
            </a:ext>
          </a:extLst>
        </p:cNvPr>
        <p:cNvGrpSpPr/>
        <p:nvPr/>
      </p:nvGrpSpPr>
      <p:grpSpPr>
        <a:xfrm>
          <a:off x="0" y="0"/>
          <a:ext cx="0" cy="0"/>
          <a:chOff x="0" y="0"/>
          <a:chExt cx="0" cy="0"/>
        </a:xfrm>
      </p:grpSpPr>
      <p:sp>
        <p:nvSpPr>
          <p:cNvPr id="386" name="Google Shape;386;p1">
            <a:extLst>
              <a:ext uri="{FF2B5EF4-FFF2-40B4-BE49-F238E27FC236}">
                <a16:creationId xmlns:a16="http://schemas.microsoft.com/office/drawing/2014/main" id="{CB20D000-B526-4829-6CD4-ACE81269550B}"/>
              </a:ext>
            </a:extLst>
          </p:cNvPr>
          <p:cNvSpPr txBox="1">
            <a:spLocks noGrp="1"/>
          </p:cNvSpPr>
          <p:nvPr>
            <p:ph type="title"/>
          </p:nvPr>
        </p:nvSpPr>
        <p:spPr>
          <a:xfrm>
            <a:off x="304800" y="228599"/>
            <a:ext cx="11582400" cy="5265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B5394"/>
              </a:buClr>
              <a:buSzPts val="4800"/>
              <a:buFont typeface="Calibri"/>
              <a:buNone/>
            </a:pPr>
            <a:r>
              <a:rPr lang="en-US" sz="3800"/>
              <a:t>Engineering Roles in Clean Energy</a:t>
            </a:r>
            <a:endParaRPr sz="3800"/>
          </a:p>
        </p:txBody>
      </p:sp>
      <p:sp>
        <p:nvSpPr>
          <p:cNvPr id="387" name="Google Shape;387;p1">
            <a:extLst>
              <a:ext uri="{FF2B5EF4-FFF2-40B4-BE49-F238E27FC236}">
                <a16:creationId xmlns:a16="http://schemas.microsoft.com/office/drawing/2014/main" id="{EF224C8E-633D-F644-C334-B3FF49D8E0F1}"/>
              </a:ext>
            </a:extLst>
          </p:cNvPr>
          <p:cNvSpPr txBox="1">
            <a:spLocks noGrp="1"/>
          </p:cNvSpPr>
          <p:nvPr>
            <p:ph type="subTitle" idx="1"/>
          </p:nvPr>
        </p:nvSpPr>
        <p:spPr>
          <a:xfrm>
            <a:off x="302875" y="1051560"/>
            <a:ext cx="11582400" cy="521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6AA84F"/>
              </a:buClr>
              <a:buSzPts val="2800"/>
              <a:buFont typeface="Calibri"/>
              <a:buNone/>
            </a:pPr>
            <a:r>
              <a:rPr lang="en-US" sz="2600" b="0" i="1">
                <a:solidFill>
                  <a:srgbClr val="00853C"/>
                </a:solidFill>
              </a:rPr>
              <a:t>Engineers design, build, and maintain climate solutions</a:t>
            </a:r>
            <a:endParaRPr sz="2600" b="0" i="1">
              <a:solidFill>
                <a:srgbClr val="00853C"/>
              </a:solidFill>
            </a:endParaRPr>
          </a:p>
        </p:txBody>
      </p:sp>
      <p:pic>
        <p:nvPicPr>
          <p:cNvPr id="388" name="Google Shape;388;p1">
            <a:extLst>
              <a:ext uri="{FF2B5EF4-FFF2-40B4-BE49-F238E27FC236}">
                <a16:creationId xmlns:a16="http://schemas.microsoft.com/office/drawing/2014/main" id="{E34A1A4E-2605-8B61-5063-66858CFCF937}"/>
              </a:ext>
            </a:extLst>
          </p:cNvPr>
          <p:cNvPicPr preferRelativeResize="0"/>
          <p:nvPr/>
        </p:nvPicPr>
        <p:blipFill>
          <a:blip r:embed="rId3"/>
          <a:srcRect l="4252" r="4252"/>
          <a:stretch/>
        </p:blipFill>
        <p:spPr>
          <a:xfrm>
            <a:off x="302825" y="2020525"/>
            <a:ext cx="3645358" cy="2658849"/>
          </a:xfrm>
          <a:prstGeom prst="rect">
            <a:avLst/>
          </a:prstGeom>
          <a:noFill/>
          <a:ln>
            <a:noFill/>
          </a:ln>
        </p:spPr>
      </p:pic>
      <p:pic>
        <p:nvPicPr>
          <p:cNvPr id="389" name="Google Shape;389;p1">
            <a:extLst>
              <a:ext uri="{FF2B5EF4-FFF2-40B4-BE49-F238E27FC236}">
                <a16:creationId xmlns:a16="http://schemas.microsoft.com/office/drawing/2014/main" id="{38A6B199-22D2-A61A-7134-9B4F273D88E1}"/>
              </a:ext>
            </a:extLst>
          </p:cNvPr>
          <p:cNvPicPr preferRelativeResize="0"/>
          <p:nvPr/>
        </p:nvPicPr>
        <p:blipFill>
          <a:blip r:embed="rId4"/>
          <a:srcRect l="4318" r="4318"/>
          <a:stretch/>
        </p:blipFill>
        <p:spPr>
          <a:xfrm>
            <a:off x="4348399" y="3259926"/>
            <a:ext cx="3491348" cy="2546533"/>
          </a:xfrm>
          <a:prstGeom prst="rect">
            <a:avLst/>
          </a:prstGeom>
          <a:noFill/>
          <a:ln>
            <a:noFill/>
          </a:ln>
        </p:spPr>
      </p:pic>
      <p:pic>
        <p:nvPicPr>
          <p:cNvPr id="390" name="Google Shape;390;p1">
            <a:extLst>
              <a:ext uri="{FF2B5EF4-FFF2-40B4-BE49-F238E27FC236}">
                <a16:creationId xmlns:a16="http://schemas.microsoft.com/office/drawing/2014/main" id="{0DD3197E-1CA5-A3AD-7270-A11F38AB8839}"/>
              </a:ext>
            </a:extLst>
          </p:cNvPr>
          <p:cNvPicPr preferRelativeResize="0"/>
          <p:nvPr/>
        </p:nvPicPr>
        <p:blipFill>
          <a:blip r:embed="rId5"/>
          <a:srcRect l="4259" r="4259"/>
          <a:stretch/>
        </p:blipFill>
        <p:spPr>
          <a:xfrm>
            <a:off x="8135450" y="2037575"/>
            <a:ext cx="3645353" cy="2657588"/>
          </a:xfrm>
          <a:prstGeom prst="rect">
            <a:avLst/>
          </a:prstGeom>
          <a:noFill/>
          <a:ln>
            <a:noFill/>
          </a:ln>
        </p:spPr>
      </p:pic>
      <p:sp>
        <p:nvSpPr>
          <p:cNvPr id="391" name="Google Shape;391;p1">
            <a:extLst>
              <a:ext uri="{FF2B5EF4-FFF2-40B4-BE49-F238E27FC236}">
                <a16:creationId xmlns:a16="http://schemas.microsoft.com/office/drawing/2014/main" id="{0173FCC8-BC73-16CC-9D69-CDFCDDAD38A3}"/>
              </a:ext>
            </a:extLst>
          </p:cNvPr>
          <p:cNvSpPr txBox="1"/>
          <p:nvPr/>
        </p:nvSpPr>
        <p:spPr>
          <a:xfrm>
            <a:off x="733192" y="4802659"/>
            <a:ext cx="27846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dirty="0">
                <a:solidFill>
                  <a:srgbClr val="000000"/>
                </a:solidFill>
                <a:latin typeface="Calibri"/>
                <a:ea typeface="Calibri"/>
                <a:cs typeface="Calibri"/>
                <a:sym typeface="Calibri"/>
              </a:rPr>
              <a:t>Electrical </a:t>
            </a:r>
            <a:r>
              <a:rPr lang="en-US" sz="1800" b="1" dirty="0">
                <a:latin typeface="Calibri"/>
                <a:ea typeface="Calibri"/>
                <a:cs typeface="Calibri"/>
                <a:sym typeface="Calibri"/>
              </a:rPr>
              <a:t>e</a:t>
            </a:r>
            <a:r>
              <a:rPr lang="en-US" sz="1800" b="1" i="0" u="none" strike="noStrike" cap="none" dirty="0">
                <a:solidFill>
                  <a:srgbClr val="000000"/>
                </a:solidFill>
                <a:latin typeface="Calibri"/>
                <a:ea typeface="Calibri"/>
                <a:cs typeface="Calibri"/>
                <a:sym typeface="Calibri"/>
              </a:rPr>
              <a:t>ngineer</a:t>
            </a:r>
            <a:endParaRPr sz="1800" dirty="0">
              <a:latin typeface="Calibri"/>
              <a:ea typeface="Calibri"/>
              <a:cs typeface="Calibri"/>
              <a:sym typeface="Calibri"/>
            </a:endParaRPr>
          </a:p>
          <a:p>
            <a:pPr marL="0" marR="0" lvl="0" indent="0" algn="ctr" rtl="0">
              <a:lnSpc>
                <a:spcPct val="100000"/>
              </a:lnSpc>
              <a:spcBef>
                <a:spcPts val="0"/>
              </a:spcBef>
              <a:spcAft>
                <a:spcPts val="0"/>
              </a:spcAft>
              <a:buNone/>
            </a:pPr>
            <a:r>
              <a:rPr lang="en-US" sz="1800" i="0" u="none" strike="noStrike" cap="none" dirty="0">
                <a:solidFill>
                  <a:srgbClr val="000000"/>
                </a:solidFill>
                <a:latin typeface="Calibri"/>
                <a:ea typeface="Calibri"/>
                <a:cs typeface="Calibri"/>
                <a:sym typeface="Calibri"/>
              </a:rPr>
              <a:t>Design safe and efficient energy flow</a:t>
            </a:r>
            <a:endParaRPr sz="1800" dirty="0">
              <a:latin typeface="Calibri"/>
              <a:ea typeface="Calibri"/>
              <a:cs typeface="Calibri"/>
              <a:sym typeface="Calibri"/>
            </a:endParaRPr>
          </a:p>
        </p:txBody>
      </p:sp>
      <p:sp>
        <p:nvSpPr>
          <p:cNvPr id="392" name="Google Shape;392;p1">
            <a:extLst>
              <a:ext uri="{FF2B5EF4-FFF2-40B4-BE49-F238E27FC236}">
                <a16:creationId xmlns:a16="http://schemas.microsoft.com/office/drawing/2014/main" id="{6B2359F4-0B91-240B-2E56-F04047424462}"/>
              </a:ext>
            </a:extLst>
          </p:cNvPr>
          <p:cNvSpPr txBox="1"/>
          <p:nvPr/>
        </p:nvSpPr>
        <p:spPr>
          <a:xfrm>
            <a:off x="4348494" y="2399385"/>
            <a:ext cx="34950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dirty="0">
                <a:solidFill>
                  <a:srgbClr val="000000"/>
                </a:solidFill>
                <a:latin typeface="Calibri"/>
                <a:ea typeface="Calibri"/>
                <a:cs typeface="Calibri"/>
                <a:sym typeface="Calibri"/>
              </a:rPr>
              <a:t>Materials </a:t>
            </a:r>
            <a:r>
              <a:rPr lang="en-US" sz="1800" b="1" dirty="0">
                <a:latin typeface="Calibri"/>
                <a:ea typeface="Calibri"/>
                <a:cs typeface="Calibri"/>
                <a:sym typeface="Calibri"/>
              </a:rPr>
              <a:t>e</a:t>
            </a:r>
            <a:r>
              <a:rPr lang="en-US" sz="1800" b="1" i="0" u="none" strike="noStrike" cap="none" dirty="0">
                <a:solidFill>
                  <a:srgbClr val="000000"/>
                </a:solidFill>
                <a:latin typeface="Calibri"/>
                <a:ea typeface="Calibri"/>
                <a:cs typeface="Calibri"/>
                <a:sym typeface="Calibri"/>
              </a:rPr>
              <a:t>ngineer</a:t>
            </a:r>
            <a:endParaRPr sz="1800" dirty="0">
              <a:latin typeface="Calibri"/>
              <a:ea typeface="Calibri"/>
              <a:cs typeface="Calibri"/>
              <a:sym typeface="Calibri"/>
            </a:endParaRPr>
          </a:p>
          <a:p>
            <a:pPr marL="0" marR="0" lvl="0" indent="0" algn="ctr" rtl="0">
              <a:lnSpc>
                <a:spcPct val="100000"/>
              </a:lnSpc>
              <a:spcBef>
                <a:spcPts val="0"/>
              </a:spcBef>
              <a:spcAft>
                <a:spcPts val="0"/>
              </a:spcAft>
              <a:buNone/>
            </a:pPr>
            <a:r>
              <a:rPr lang="en-US" sz="1800" i="0" u="none" strike="noStrike" cap="none" dirty="0">
                <a:solidFill>
                  <a:srgbClr val="000000"/>
                </a:solidFill>
                <a:latin typeface="Calibri"/>
                <a:ea typeface="Calibri"/>
                <a:cs typeface="Calibri"/>
                <a:sym typeface="Calibri"/>
              </a:rPr>
              <a:t>Research and improve use of new materials</a:t>
            </a:r>
            <a:endParaRPr sz="1800" dirty="0">
              <a:latin typeface="Calibri"/>
              <a:ea typeface="Calibri"/>
              <a:cs typeface="Calibri"/>
              <a:sym typeface="Calibri"/>
            </a:endParaRPr>
          </a:p>
        </p:txBody>
      </p:sp>
      <p:sp>
        <p:nvSpPr>
          <p:cNvPr id="393" name="Google Shape;393;p1">
            <a:extLst>
              <a:ext uri="{FF2B5EF4-FFF2-40B4-BE49-F238E27FC236}">
                <a16:creationId xmlns:a16="http://schemas.microsoft.com/office/drawing/2014/main" id="{46FB9CA1-2F06-4C6C-A96B-D963E052C95B}"/>
              </a:ext>
            </a:extLst>
          </p:cNvPr>
          <p:cNvSpPr txBox="1"/>
          <p:nvPr/>
        </p:nvSpPr>
        <p:spPr>
          <a:xfrm>
            <a:off x="8005888" y="4802658"/>
            <a:ext cx="4051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dirty="0">
                <a:solidFill>
                  <a:srgbClr val="000000"/>
                </a:solidFill>
                <a:latin typeface="Calibri"/>
                <a:ea typeface="Calibri"/>
                <a:cs typeface="Calibri"/>
                <a:sym typeface="Calibri"/>
              </a:rPr>
              <a:t>Civil </a:t>
            </a:r>
            <a:r>
              <a:rPr lang="en-US" sz="1800" b="1" dirty="0">
                <a:latin typeface="Calibri"/>
                <a:ea typeface="Calibri"/>
                <a:cs typeface="Calibri"/>
                <a:sym typeface="Calibri"/>
              </a:rPr>
              <a:t>e</a:t>
            </a:r>
            <a:r>
              <a:rPr lang="en-US" sz="1800" b="1" i="0" u="none" strike="noStrike" cap="none" dirty="0">
                <a:solidFill>
                  <a:srgbClr val="000000"/>
                </a:solidFill>
                <a:latin typeface="Calibri"/>
                <a:ea typeface="Calibri"/>
                <a:cs typeface="Calibri"/>
                <a:sym typeface="Calibri"/>
              </a:rPr>
              <a:t>ngineer</a:t>
            </a:r>
            <a:endParaRPr sz="1800" dirty="0">
              <a:latin typeface="Calibri"/>
              <a:ea typeface="Calibri"/>
              <a:cs typeface="Calibri"/>
              <a:sym typeface="Calibri"/>
            </a:endParaRPr>
          </a:p>
          <a:p>
            <a:pPr marL="0" marR="0" lvl="0" indent="0" algn="ctr" rtl="0">
              <a:lnSpc>
                <a:spcPct val="100000"/>
              </a:lnSpc>
              <a:spcBef>
                <a:spcPts val="0"/>
              </a:spcBef>
              <a:spcAft>
                <a:spcPts val="0"/>
              </a:spcAft>
              <a:buNone/>
            </a:pPr>
            <a:r>
              <a:rPr lang="en-US" sz="1800" i="0" u="none" strike="noStrike" cap="none" dirty="0">
                <a:solidFill>
                  <a:srgbClr val="000000"/>
                </a:solidFill>
                <a:latin typeface="Calibri"/>
                <a:ea typeface="Calibri"/>
                <a:cs typeface="Calibri"/>
                <a:sym typeface="Calibri"/>
              </a:rPr>
              <a:t>Plan and design infrastructure</a:t>
            </a:r>
            <a:endParaRPr sz="1800" dirty="0">
              <a:latin typeface="Calibri"/>
              <a:ea typeface="Calibri"/>
              <a:cs typeface="Calibri"/>
              <a:sym typeface="Calibri"/>
            </a:endParaRPr>
          </a:p>
        </p:txBody>
      </p:sp>
      <p:sp>
        <p:nvSpPr>
          <p:cNvPr id="395" name="Google Shape;395;p1">
            <a:extLst>
              <a:ext uri="{FF2B5EF4-FFF2-40B4-BE49-F238E27FC236}">
                <a16:creationId xmlns:a16="http://schemas.microsoft.com/office/drawing/2014/main" id="{F2FBBB23-92DA-4368-7742-D33E5865235C}"/>
              </a:ext>
            </a:extLst>
          </p:cNvPr>
          <p:cNvSpPr txBox="1">
            <a:spLocks noGrp="1"/>
          </p:cNvSpPr>
          <p:nvPr>
            <p:ph type="sldNum" idx="4294967295"/>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1200"/>
              <a:t>10</a:t>
            </a:fld>
            <a:endParaRPr sz="1200"/>
          </a:p>
        </p:txBody>
      </p:sp>
      <p:sp>
        <p:nvSpPr>
          <p:cNvPr id="396" name="Google Shape;396;p1">
            <a:extLst>
              <a:ext uri="{FF2B5EF4-FFF2-40B4-BE49-F238E27FC236}">
                <a16:creationId xmlns:a16="http://schemas.microsoft.com/office/drawing/2014/main" id="{DF50CCA3-A441-82FE-9BE2-B4BF869E3FD5}"/>
              </a:ext>
            </a:extLst>
          </p:cNvPr>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200" b="1" i="0" u="none" strike="noStrike" cap="none">
                <a:solidFill>
                  <a:schemeClr val="lt1"/>
                </a:solidFill>
                <a:latin typeface="Calibri"/>
                <a:ea typeface="Calibri"/>
                <a:cs typeface="Calibri"/>
                <a:sym typeface="Calibri"/>
              </a:rPr>
              <a:t>Lesson 12: Climate Hero Spotlight: Engineers</a:t>
            </a:r>
            <a:endParaRPr sz="12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98281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5">
          <a:extLst>
            <a:ext uri="{FF2B5EF4-FFF2-40B4-BE49-F238E27FC236}">
              <a16:creationId xmlns:a16="http://schemas.microsoft.com/office/drawing/2014/main" id="{A92402FA-DE8E-3704-7A70-EBD99680B4FC}"/>
            </a:ext>
          </a:extLst>
        </p:cNvPr>
        <p:cNvGrpSpPr/>
        <p:nvPr/>
      </p:nvGrpSpPr>
      <p:grpSpPr>
        <a:xfrm>
          <a:off x="0" y="0"/>
          <a:ext cx="0" cy="0"/>
          <a:chOff x="0" y="0"/>
          <a:chExt cx="0" cy="0"/>
        </a:xfrm>
      </p:grpSpPr>
      <p:sp>
        <p:nvSpPr>
          <p:cNvPr id="386" name="Google Shape;386;p1">
            <a:extLst>
              <a:ext uri="{FF2B5EF4-FFF2-40B4-BE49-F238E27FC236}">
                <a16:creationId xmlns:a16="http://schemas.microsoft.com/office/drawing/2014/main" id="{F6F9DB1E-0277-7095-29D0-972AC2FF2DA4}"/>
              </a:ext>
            </a:extLst>
          </p:cNvPr>
          <p:cNvSpPr txBox="1">
            <a:spLocks noGrp="1"/>
          </p:cNvSpPr>
          <p:nvPr>
            <p:ph type="title"/>
          </p:nvPr>
        </p:nvSpPr>
        <p:spPr>
          <a:xfrm>
            <a:off x="304800" y="228599"/>
            <a:ext cx="11582400" cy="5265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B5394"/>
              </a:buClr>
              <a:buSzPts val="4800"/>
              <a:buFont typeface="Calibri"/>
              <a:buNone/>
            </a:pPr>
            <a:r>
              <a:rPr lang="en-US" sz="3800"/>
              <a:t>Engineering Roles in Clean Energy</a:t>
            </a:r>
            <a:endParaRPr sz="3800"/>
          </a:p>
        </p:txBody>
      </p:sp>
      <p:sp>
        <p:nvSpPr>
          <p:cNvPr id="387" name="Google Shape;387;p1">
            <a:extLst>
              <a:ext uri="{FF2B5EF4-FFF2-40B4-BE49-F238E27FC236}">
                <a16:creationId xmlns:a16="http://schemas.microsoft.com/office/drawing/2014/main" id="{6955A7CC-558D-6B33-A43C-CE1D82A09A13}"/>
              </a:ext>
            </a:extLst>
          </p:cNvPr>
          <p:cNvSpPr txBox="1">
            <a:spLocks noGrp="1"/>
          </p:cNvSpPr>
          <p:nvPr>
            <p:ph type="subTitle" idx="1"/>
          </p:nvPr>
        </p:nvSpPr>
        <p:spPr>
          <a:xfrm>
            <a:off x="302875" y="1051560"/>
            <a:ext cx="11582400" cy="521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6AA84F"/>
              </a:buClr>
              <a:buSzPts val="2800"/>
              <a:buFont typeface="Calibri"/>
              <a:buNone/>
            </a:pPr>
            <a:r>
              <a:rPr lang="en-US" sz="2600" b="0" i="1">
                <a:solidFill>
                  <a:srgbClr val="00853C"/>
                </a:solidFill>
              </a:rPr>
              <a:t>Engineers design, build, and maintain climate solutions</a:t>
            </a:r>
            <a:endParaRPr sz="2600" b="0" i="1">
              <a:solidFill>
                <a:srgbClr val="00853C"/>
              </a:solidFill>
            </a:endParaRPr>
          </a:p>
        </p:txBody>
      </p:sp>
      <p:pic>
        <p:nvPicPr>
          <p:cNvPr id="388" name="Google Shape;388;p1">
            <a:extLst>
              <a:ext uri="{FF2B5EF4-FFF2-40B4-BE49-F238E27FC236}">
                <a16:creationId xmlns:a16="http://schemas.microsoft.com/office/drawing/2014/main" id="{EEB933A1-B177-6673-83DB-CA6691239F16}"/>
              </a:ext>
            </a:extLst>
          </p:cNvPr>
          <p:cNvPicPr preferRelativeResize="0"/>
          <p:nvPr/>
        </p:nvPicPr>
        <p:blipFill>
          <a:blip r:embed="rId3"/>
          <a:srcRect l="4316" r="4316"/>
          <a:stretch/>
        </p:blipFill>
        <p:spPr>
          <a:xfrm>
            <a:off x="302825" y="2020525"/>
            <a:ext cx="3645358" cy="2658849"/>
          </a:xfrm>
          <a:prstGeom prst="rect">
            <a:avLst/>
          </a:prstGeom>
          <a:noFill/>
          <a:ln>
            <a:noFill/>
          </a:ln>
        </p:spPr>
      </p:pic>
      <p:pic>
        <p:nvPicPr>
          <p:cNvPr id="389" name="Google Shape;389;p1">
            <a:extLst>
              <a:ext uri="{FF2B5EF4-FFF2-40B4-BE49-F238E27FC236}">
                <a16:creationId xmlns:a16="http://schemas.microsoft.com/office/drawing/2014/main" id="{5ECCD49B-E41F-003D-CC15-D7B89A28264C}"/>
              </a:ext>
            </a:extLst>
          </p:cNvPr>
          <p:cNvPicPr preferRelativeResize="0"/>
          <p:nvPr/>
        </p:nvPicPr>
        <p:blipFill>
          <a:blip r:embed="rId4"/>
          <a:srcRect t="13531" b="13531"/>
          <a:stretch/>
        </p:blipFill>
        <p:spPr>
          <a:xfrm>
            <a:off x="4348399" y="3259926"/>
            <a:ext cx="3491348" cy="2546533"/>
          </a:xfrm>
          <a:prstGeom prst="rect">
            <a:avLst/>
          </a:prstGeom>
          <a:noFill/>
          <a:ln>
            <a:noFill/>
          </a:ln>
        </p:spPr>
      </p:pic>
      <p:pic>
        <p:nvPicPr>
          <p:cNvPr id="390" name="Google Shape;390;p1">
            <a:extLst>
              <a:ext uri="{FF2B5EF4-FFF2-40B4-BE49-F238E27FC236}">
                <a16:creationId xmlns:a16="http://schemas.microsoft.com/office/drawing/2014/main" id="{B998A669-84D4-0156-ADBE-AF0E2E9D0D1E}"/>
              </a:ext>
            </a:extLst>
          </p:cNvPr>
          <p:cNvPicPr preferRelativeResize="0"/>
          <p:nvPr/>
        </p:nvPicPr>
        <p:blipFill>
          <a:blip r:embed="rId5"/>
          <a:srcRect l="4301" r="4301"/>
          <a:stretch/>
        </p:blipFill>
        <p:spPr>
          <a:xfrm>
            <a:off x="8135450" y="2037575"/>
            <a:ext cx="3645353" cy="2657588"/>
          </a:xfrm>
          <a:prstGeom prst="rect">
            <a:avLst/>
          </a:prstGeom>
          <a:noFill/>
          <a:ln>
            <a:noFill/>
          </a:ln>
        </p:spPr>
      </p:pic>
      <p:sp>
        <p:nvSpPr>
          <p:cNvPr id="391" name="Google Shape;391;p1">
            <a:extLst>
              <a:ext uri="{FF2B5EF4-FFF2-40B4-BE49-F238E27FC236}">
                <a16:creationId xmlns:a16="http://schemas.microsoft.com/office/drawing/2014/main" id="{11E38B36-1D6B-D254-89E7-3423A15FE03E}"/>
              </a:ext>
            </a:extLst>
          </p:cNvPr>
          <p:cNvSpPr txBox="1"/>
          <p:nvPr/>
        </p:nvSpPr>
        <p:spPr>
          <a:xfrm>
            <a:off x="733192" y="4802659"/>
            <a:ext cx="27846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dirty="0">
                <a:solidFill>
                  <a:srgbClr val="000000"/>
                </a:solidFill>
                <a:latin typeface="Calibri"/>
                <a:ea typeface="Calibri"/>
                <a:cs typeface="Calibri"/>
                <a:sym typeface="Calibri"/>
              </a:rPr>
              <a:t>Mechanical </a:t>
            </a:r>
            <a:r>
              <a:rPr lang="en-US" sz="1800" b="1" dirty="0">
                <a:latin typeface="Calibri"/>
                <a:ea typeface="Calibri"/>
                <a:cs typeface="Calibri"/>
                <a:sym typeface="Calibri"/>
              </a:rPr>
              <a:t>e</a:t>
            </a:r>
            <a:r>
              <a:rPr lang="en-US" sz="1800" b="1" i="0" u="none" strike="noStrike" cap="none" dirty="0">
                <a:solidFill>
                  <a:srgbClr val="000000"/>
                </a:solidFill>
                <a:latin typeface="Calibri"/>
                <a:ea typeface="Calibri"/>
                <a:cs typeface="Calibri"/>
                <a:sym typeface="Calibri"/>
              </a:rPr>
              <a:t>ngineer</a:t>
            </a:r>
            <a:endParaRPr sz="1800" dirty="0">
              <a:latin typeface="Calibri"/>
              <a:ea typeface="Calibri"/>
              <a:cs typeface="Calibri"/>
              <a:sym typeface="Calibri"/>
            </a:endParaRPr>
          </a:p>
          <a:p>
            <a:pPr marL="0" marR="0" lvl="0" indent="0" algn="ctr" rtl="0">
              <a:lnSpc>
                <a:spcPct val="100000"/>
              </a:lnSpc>
              <a:spcBef>
                <a:spcPts val="0"/>
              </a:spcBef>
              <a:spcAft>
                <a:spcPts val="0"/>
              </a:spcAft>
              <a:buNone/>
            </a:pPr>
            <a:r>
              <a:rPr lang="en-US" sz="1800" i="0" u="none" strike="noStrike" cap="none" dirty="0">
                <a:solidFill>
                  <a:srgbClr val="000000"/>
                </a:solidFill>
                <a:latin typeface="Calibri"/>
                <a:ea typeface="Calibri"/>
                <a:cs typeface="Calibri"/>
                <a:sym typeface="Calibri"/>
              </a:rPr>
              <a:t>Design systems for clean energy technology</a:t>
            </a:r>
            <a:endParaRPr sz="1800" dirty="0">
              <a:latin typeface="Calibri"/>
              <a:ea typeface="Calibri"/>
              <a:cs typeface="Calibri"/>
              <a:sym typeface="Calibri"/>
            </a:endParaRPr>
          </a:p>
        </p:txBody>
      </p:sp>
      <p:sp>
        <p:nvSpPr>
          <p:cNvPr id="392" name="Google Shape;392;p1">
            <a:extLst>
              <a:ext uri="{FF2B5EF4-FFF2-40B4-BE49-F238E27FC236}">
                <a16:creationId xmlns:a16="http://schemas.microsoft.com/office/drawing/2014/main" id="{39C422F8-E513-212C-2F3D-A72738C308EF}"/>
              </a:ext>
            </a:extLst>
          </p:cNvPr>
          <p:cNvSpPr txBox="1"/>
          <p:nvPr/>
        </p:nvSpPr>
        <p:spPr>
          <a:xfrm>
            <a:off x="4348494" y="2399385"/>
            <a:ext cx="34950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dirty="0">
                <a:solidFill>
                  <a:srgbClr val="000000"/>
                </a:solidFill>
                <a:latin typeface="Calibri"/>
                <a:ea typeface="Calibri"/>
                <a:cs typeface="Calibri"/>
                <a:sym typeface="Calibri"/>
              </a:rPr>
              <a:t>Structural </a:t>
            </a:r>
            <a:r>
              <a:rPr lang="en-US" sz="1800" b="1" dirty="0">
                <a:latin typeface="Calibri"/>
                <a:ea typeface="Calibri"/>
                <a:cs typeface="Calibri"/>
                <a:sym typeface="Calibri"/>
              </a:rPr>
              <a:t>e</a:t>
            </a:r>
            <a:r>
              <a:rPr lang="en-US" sz="1800" b="1" i="0" u="none" strike="noStrike" cap="none" dirty="0">
                <a:solidFill>
                  <a:srgbClr val="000000"/>
                </a:solidFill>
                <a:latin typeface="Calibri"/>
                <a:ea typeface="Calibri"/>
                <a:cs typeface="Calibri"/>
                <a:sym typeface="Calibri"/>
              </a:rPr>
              <a:t>ngineer</a:t>
            </a:r>
            <a:endParaRPr sz="1800" dirty="0">
              <a:latin typeface="Calibri"/>
              <a:ea typeface="Calibri"/>
              <a:cs typeface="Calibri"/>
              <a:sym typeface="Calibri"/>
            </a:endParaRPr>
          </a:p>
          <a:p>
            <a:pPr marL="0" marR="0" lvl="0" indent="0" algn="ctr" rtl="0">
              <a:lnSpc>
                <a:spcPct val="100000"/>
              </a:lnSpc>
              <a:spcBef>
                <a:spcPts val="0"/>
              </a:spcBef>
              <a:spcAft>
                <a:spcPts val="0"/>
              </a:spcAft>
              <a:buNone/>
            </a:pPr>
            <a:r>
              <a:rPr lang="en-US" sz="1800" i="0" u="none" strike="noStrike" cap="none" dirty="0">
                <a:solidFill>
                  <a:srgbClr val="000000"/>
                </a:solidFill>
                <a:latin typeface="Calibri"/>
                <a:ea typeface="Calibri"/>
                <a:cs typeface="Calibri"/>
                <a:sym typeface="Calibri"/>
              </a:rPr>
              <a:t>Ensures stability and safety of  clean energy structures </a:t>
            </a:r>
            <a:endParaRPr sz="1800" dirty="0">
              <a:latin typeface="Calibri"/>
              <a:ea typeface="Calibri"/>
              <a:cs typeface="Calibri"/>
              <a:sym typeface="Calibri"/>
            </a:endParaRPr>
          </a:p>
        </p:txBody>
      </p:sp>
      <p:sp>
        <p:nvSpPr>
          <p:cNvPr id="393" name="Google Shape;393;p1">
            <a:extLst>
              <a:ext uri="{FF2B5EF4-FFF2-40B4-BE49-F238E27FC236}">
                <a16:creationId xmlns:a16="http://schemas.microsoft.com/office/drawing/2014/main" id="{CAC1C21A-95E5-4684-262B-1E1E387A7C2B}"/>
              </a:ext>
            </a:extLst>
          </p:cNvPr>
          <p:cNvSpPr txBox="1"/>
          <p:nvPr/>
        </p:nvSpPr>
        <p:spPr>
          <a:xfrm>
            <a:off x="8005888" y="4802658"/>
            <a:ext cx="40512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dirty="0">
                <a:solidFill>
                  <a:srgbClr val="000000"/>
                </a:solidFill>
                <a:latin typeface="Calibri"/>
                <a:ea typeface="Calibri"/>
                <a:cs typeface="Calibri"/>
                <a:sym typeface="Calibri"/>
              </a:rPr>
              <a:t>Environmental </a:t>
            </a:r>
            <a:r>
              <a:rPr lang="en-US" sz="1800" b="1" dirty="0">
                <a:latin typeface="Calibri"/>
                <a:ea typeface="Calibri"/>
                <a:cs typeface="Calibri"/>
                <a:sym typeface="Calibri"/>
              </a:rPr>
              <a:t>e</a:t>
            </a:r>
            <a:r>
              <a:rPr lang="en-US" sz="1800" b="1" i="0" u="none" strike="noStrike" cap="none" dirty="0">
                <a:solidFill>
                  <a:srgbClr val="000000"/>
                </a:solidFill>
                <a:latin typeface="Calibri"/>
                <a:ea typeface="Calibri"/>
                <a:cs typeface="Calibri"/>
                <a:sym typeface="Calibri"/>
              </a:rPr>
              <a:t>ngineer</a:t>
            </a:r>
            <a:endParaRPr sz="1800" dirty="0">
              <a:latin typeface="Calibri"/>
              <a:ea typeface="Calibri"/>
              <a:cs typeface="Calibri"/>
              <a:sym typeface="Calibri"/>
            </a:endParaRPr>
          </a:p>
          <a:p>
            <a:pPr marL="0" marR="0" lvl="0" indent="0" algn="ctr" rtl="0">
              <a:lnSpc>
                <a:spcPct val="100000"/>
              </a:lnSpc>
              <a:spcBef>
                <a:spcPts val="0"/>
              </a:spcBef>
              <a:spcAft>
                <a:spcPts val="0"/>
              </a:spcAft>
              <a:buNone/>
            </a:pPr>
            <a:r>
              <a:rPr lang="en-US" sz="1800" i="0" u="none" strike="noStrike" cap="none" dirty="0">
                <a:solidFill>
                  <a:srgbClr val="000000"/>
                </a:solidFill>
                <a:latin typeface="Calibri"/>
                <a:ea typeface="Calibri"/>
                <a:cs typeface="Calibri"/>
                <a:sym typeface="Calibri"/>
              </a:rPr>
              <a:t>Evaluates and mitigates environmental impact of clean energy systems</a:t>
            </a:r>
            <a:endParaRPr sz="1800" dirty="0">
              <a:latin typeface="Calibri"/>
              <a:ea typeface="Calibri"/>
              <a:cs typeface="Calibri"/>
              <a:sym typeface="Calibri"/>
            </a:endParaRPr>
          </a:p>
        </p:txBody>
      </p:sp>
      <p:sp>
        <p:nvSpPr>
          <p:cNvPr id="395" name="Google Shape;395;p1">
            <a:extLst>
              <a:ext uri="{FF2B5EF4-FFF2-40B4-BE49-F238E27FC236}">
                <a16:creationId xmlns:a16="http://schemas.microsoft.com/office/drawing/2014/main" id="{EDFE3BC7-6E31-B397-AB1D-C22CCEE66713}"/>
              </a:ext>
            </a:extLst>
          </p:cNvPr>
          <p:cNvSpPr txBox="1">
            <a:spLocks noGrp="1"/>
          </p:cNvSpPr>
          <p:nvPr>
            <p:ph type="sldNum" idx="4294967295"/>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1200"/>
              <a:t>11</a:t>
            </a:fld>
            <a:endParaRPr sz="1200"/>
          </a:p>
        </p:txBody>
      </p:sp>
      <p:sp>
        <p:nvSpPr>
          <p:cNvPr id="396" name="Google Shape;396;p1">
            <a:extLst>
              <a:ext uri="{FF2B5EF4-FFF2-40B4-BE49-F238E27FC236}">
                <a16:creationId xmlns:a16="http://schemas.microsoft.com/office/drawing/2014/main" id="{0DC05F12-C8BD-0B71-A3C3-9152FD820A22}"/>
              </a:ext>
            </a:extLst>
          </p:cNvPr>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200" b="1" i="0" u="none" strike="noStrike" cap="none">
                <a:solidFill>
                  <a:schemeClr val="lt1"/>
                </a:solidFill>
                <a:latin typeface="Calibri"/>
                <a:ea typeface="Calibri"/>
                <a:cs typeface="Calibri"/>
                <a:sym typeface="Calibri"/>
              </a:rPr>
              <a:t>Lesson 12: Climate Hero Spotlight: Engineers</a:t>
            </a:r>
            <a:endParaRPr sz="12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02108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2f8980fbe9e_1_27"/>
          <p:cNvSpPr txBox="1"/>
          <p:nvPr/>
        </p:nvSpPr>
        <p:spPr>
          <a:xfrm>
            <a:off x="2663860" y="1051560"/>
            <a:ext cx="68643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6AA84F"/>
              </a:solidFill>
              <a:latin typeface="Arial"/>
              <a:ea typeface="Arial"/>
              <a:cs typeface="Arial"/>
              <a:sym typeface="Arial"/>
            </a:endParaRPr>
          </a:p>
        </p:txBody>
      </p:sp>
      <p:sp>
        <p:nvSpPr>
          <p:cNvPr id="403" name="Google Shape;403;g2f8980fbe9e_1_27"/>
          <p:cNvSpPr txBox="1">
            <a:spLocks noGrp="1"/>
          </p:cNvSpPr>
          <p:nvPr>
            <p:ph type="title"/>
          </p:nvPr>
        </p:nvSpPr>
        <p:spPr>
          <a:xfrm>
            <a:off x="431850" y="1054900"/>
            <a:ext cx="4903200" cy="526500"/>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Clr>
                <a:schemeClr val="dk1"/>
              </a:buClr>
              <a:buSzPts val="4800"/>
              <a:buFont typeface="Arial"/>
              <a:buNone/>
            </a:pPr>
            <a:r>
              <a:rPr lang="en-US" sz="3800"/>
              <a:t>Key Skills for Engineers</a:t>
            </a:r>
            <a:endParaRPr/>
          </a:p>
        </p:txBody>
      </p:sp>
      <p:pic>
        <p:nvPicPr>
          <p:cNvPr id="404" name="Google Shape;404;g2f8980fbe9e_1_27"/>
          <p:cNvPicPr preferRelativeResize="0"/>
          <p:nvPr/>
        </p:nvPicPr>
        <p:blipFill rotWithShape="1">
          <a:blip r:embed="rId3">
            <a:alphaModFix/>
          </a:blip>
          <a:srcRect l="7134" r="30714"/>
          <a:stretch/>
        </p:blipFill>
        <p:spPr>
          <a:xfrm rot="5400000">
            <a:off x="6916399" y="702574"/>
            <a:ext cx="4070851" cy="4365502"/>
          </a:xfrm>
          <a:prstGeom prst="rect">
            <a:avLst/>
          </a:prstGeom>
          <a:noFill/>
          <a:ln>
            <a:noFill/>
          </a:ln>
        </p:spPr>
      </p:pic>
      <p:sp>
        <p:nvSpPr>
          <p:cNvPr id="405" name="Google Shape;405;g2f8980fbe9e_1_27"/>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12</a:t>
            </a:fld>
            <a:endParaRPr/>
          </a:p>
        </p:txBody>
      </p:sp>
      <p:sp>
        <p:nvSpPr>
          <p:cNvPr id="406" name="Google Shape;406;g2f8980fbe9e_1_27"/>
          <p:cNvSpPr txBox="1">
            <a:spLocks noGrp="1"/>
          </p:cNvSpPr>
          <p:nvPr>
            <p:ph type="body" idx="1"/>
          </p:nvPr>
        </p:nvSpPr>
        <p:spPr>
          <a:xfrm>
            <a:off x="431850" y="1886200"/>
            <a:ext cx="5391300" cy="3592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300"/>
              <a:buFont typeface="Arial"/>
              <a:buNone/>
            </a:pPr>
            <a:r>
              <a:rPr lang="en-US">
                <a:solidFill>
                  <a:schemeClr val="dk1"/>
                </a:solidFill>
              </a:rPr>
              <a:t>These core skills help engineers thrive in different industries:</a:t>
            </a:r>
            <a:endParaRPr b="1">
              <a:solidFill>
                <a:srgbClr val="6AA84F"/>
              </a:solidFill>
            </a:endParaRPr>
          </a:p>
          <a:p>
            <a:pPr marL="457200" lvl="0" indent="-330200" algn="l" rtl="0">
              <a:lnSpc>
                <a:spcPct val="100000"/>
              </a:lnSpc>
              <a:spcBef>
                <a:spcPts val="1000"/>
              </a:spcBef>
              <a:spcAft>
                <a:spcPts val="0"/>
              </a:spcAft>
              <a:buClr>
                <a:schemeClr val="dk1"/>
              </a:buClr>
              <a:buSzPts val="1600"/>
              <a:buChar char="●"/>
            </a:pPr>
            <a:r>
              <a:rPr lang="en-US">
                <a:solidFill>
                  <a:schemeClr val="dk1"/>
                </a:solidFill>
              </a:rPr>
              <a:t>Problem-solving</a:t>
            </a:r>
            <a:endParaRPr>
              <a:solidFill>
                <a:schemeClr val="dk1"/>
              </a:solidFill>
            </a:endParaRPr>
          </a:p>
          <a:p>
            <a:pPr marL="457200" lvl="0" indent="-330200" algn="l" rtl="0">
              <a:lnSpc>
                <a:spcPct val="100000"/>
              </a:lnSpc>
              <a:spcBef>
                <a:spcPts val="1000"/>
              </a:spcBef>
              <a:spcAft>
                <a:spcPts val="0"/>
              </a:spcAft>
              <a:buClr>
                <a:schemeClr val="dk1"/>
              </a:buClr>
              <a:buSzPts val="1600"/>
              <a:buChar char="●"/>
            </a:pPr>
            <a:r>
              <a:rPr lang="en-US">
                <a:solidFill>
                  <a:schemeClr val="dk1"/>
                </a:solidFill>
              </a:rPr>
              <a:t>Mathematics </a:t>
            </a:r>
            <a:endParaRPr>
              <a:solidFill>
                <a:schemeClr val="dk1"/>
              </a:solidFill>
            </a:endParaRPr>
          </a:p>
          <a:p>
            <a:pPr marL="457200" lvl="0" indent="-330200" algn="l" rtl="0">
              <a:lnSpc>
                <a:spcPct val="100000"/>
              </a:lnSpc>
              <a:spcBef>
                <a:spcPts val="1000"/>
              </a:spcBef>
              <a:spcAft>
                <a:spcPts val="0"/>
              </a:spcAft>
              <a:buClr>
                <a:schemeClr val="dk1"/>
              </a:buClr>
              <a:buSzPts val="1600"/>
              <a:buChar char="●"/>
            </a:pPr>
            <a:r>
              <a:rPr lang="en-US">
                <a:solidFill>
                  <a:schemeClr val="dk1"/>
                </a:solidFill>
              </a:rPr>
              <a:t>Project management </a:t>
            </a:r>
            <a:endParaRPr>
              <a:solidFill>
                <a:schemeClr val="dk1"/>
              </a:solidFill>
            </a:endParaRPr>
          </a:p>
          <a:p>
            <a:pPr marL="457200" lvl="0" indent="-330200" algn="l" rtl="0">
              <a:lnSpc>
                <a:spcPct val="100000"/>
              </a:lnSpc>
              <a:spcBef>
                <a:spcPts val="1000"/>
              </a:spcBef>
              <a:spcAft>
                <a:spcPts val="0"/>
              </a:spcAft>
              <a:buClr>
                <a:schemeClr val="dk1"/>
              </a:buClr>
              <a:buSzPts val="1600"/>
              <a:buChar char="●"/>
            </a:pPr>
            <a:r>
              <a:rPr lang="en-US">
                <a:solidFill>
                  <a:schemeClr val="dk1"/>
                </a:solidFill>
              </a:rPr>
              <a:t>Software literacy </a:t>
            </a:r>
            <a:endParaRPr>
              <a:solidFill>
                <a:schemeClr val="dk1"/>
              </a:solidFill>
            </a:endParaRPr>
          </a:p>
          <a:p>
            <a:pPr marL="457200" lvl="0" indent="-342900" algn="l" rtl="0">
              <a:lnSpc>
                <a:spcPct val="100000"/>
              </a:lnSpc>
              <a:spcBef>
                <a:spcPts val="1000"/>
              </a:spcBef>
              <a:spcAft>
                <a:spcPts val="1000"/>
              </a:spcAft>
              <a:buClr>
                <a:schemeClr val="dk1"/>
              </a:buClr>
              <a:buSzPts val="1800"/>
              <a:buChar char="●"/>
            </a:pPr>
            <a:r>
              <a:rPr lang="en-US">
                <a:solidFill>
                  <a:schemeClr val="dk1"/>
                </a:solidFill>
              </a:rPr>
              <a:t>Communication</a:t>
            </a:r>
            <a:r>
              <a:rPr lang="en-US" sz="2400">
                <a:solidFill>
                  <a:schemeClr val="dk1"/>
                </a:solidFill>
              </a:rPr>
              <a:t> </a:t>
            </a:r>
            <a:endParaRPr sz="2400">
              <a:solidFill>
                <a:schemeClr val="dk1"/>
              </a:solidFill>
            </a:endParaRPr>
          </a:p>
        </p:txBody>
      </p:sp>
      <p:sp>
        <p:nvSpPr>
          <p:cNvPr id="407" name="Google Shape;407;g2f8980fbe9e_1_27"/>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200" b="1" i="0" u="none" strike="noStrike" cap="none">
                <a:solidFill>
                  <a:schemeClr val="lt1"/>
                </a:solidFill>
                <a:latin typeface="Calibri"/>
                <a:ea typeface="Calibri"/>
                <a:cs typeface="Calibri"/>
                <a:sym typeface="Calibri"/>
              </a:rPr>
              <a:t>Lesson 12: Climate Hero Spotlight: Engineers</a:t>
            </a:r>
            <a:endParaRPr sz="1200" b="1" i="0" u="none" strike="noStrike" cap="none">
              <a:solidFill>
                <a:schemeClr val="lt1"/>
              </a:solidFill>
              <a:latin typeface="Calibri"/>
              <a:ea typeface="Calibri"/>
              <a:cs typeface="Calibri"/>
              <a:sym typeface="Calibri"/>
            </a:endParaRPr>
          </a:p>
        </p:txBody>
      </p:sp>
      <p:cxnSp>
        <p:nvCxnSpPr>
          <p:cNvPr id="408" name="Google Shape;408;g2f8980fbe9e_1_27"/>
          <p:cNvCxnSpPr/>
          <p:nvPr/>
        </p:nvCxnSpPr>
        <p:spPr>
          <a:xfrm>
            <a:off x="-64175" y="1706450"/>
            <a:ext cx="5628900" cy="0"/>
          </a:xfrm>
          <a:prstGeom prst="straightConnector1">
            <a:avLst/>
          </a:prstGeom>
          <a:noFill/>
          <a:ln w="19050" cap="flat" cmpd="sng">
            <a:solidFill>
              <a:srgbClr val="0065A4"/>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2f8f2f25d66_0_48"/>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sz="1200"/>
              <a:t>13</a:t>
            </a:fld>
            <a:endParaRPr sz="1200"/>
          </a:p>
        </p:txBody>
      </p:sp>
      <p:sp>
        <p:nvSpPr>
          <p:cNvPr id="415" name="Google Shape;415;g2f8f2f25d66_0_48"/>
          <p:cNvSpPr txBox="1"/>
          <p:nvPr/>
        </p:nvSpPr>
        <p:spPr>
          <a:xfrm>
            <a:off x="2663860" y="1051560"/>
            <a:ext cx="68643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6AA84F"/>
              </a:solidFill>
              <a:latin typeface="Arial"/>
              <a:ea typeface="Arial"/>
              <a:cs typeface="Arial"/>
              <a:sym typeface="Arial"/>
            </a:endParaRPr>
          </a:p>
        </p:txBody>
      </p:sp>
      <p:sp>
        <p:nvSpPr>
          <p:cNvPr id="416" name="Google Shape;416;g2f8f2f25d66_0_48"/>
          <p:cNvSpPr txBox="1">
            <a:spLocks noGrp="1"/>
          </p:cNvSpPr>
          <p:nvPr>
            <p:ph type="title"/>
          </p:nvPr>
        </p:nvSpPr>
        <p:spPr>
          <a:xfrm>
            <a:off x="1196225" y="228600"/>
            <a:ext cx="9939300" cy="526500"/>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Clr>
                <a:schemeClr val="dk1"/>
              </a:buClr>
              <a:buSzPts val="4800"/>
              <a:buFont typeface="Arial"/>
              <a:buNone/>
            </a:pPr>
            <a:r>
              <a:rPr lang="en-US" sz="3800"/>
              <a:t>Engineering </a:t>
            </a:r>
            <a:r>
              <a:rPr lang="en-US"/>
              <a:t>Skills and Interests</a:t>
            </a:r>
            <a:endParaRPr/>
          </a:p>
        </p:txBody>
      </p:sp>
      <p:sp>
        <p:nvSpPr>
          <p:cNvPr id="417" name="Google Shape;417;g2f8f2f25d66_0_48"/>
          <p:cNvSpPr txBox="1">
            <a:spLocks noGrp="1"/>
          </p:cNvSpPr>
          <p:nvPr>
            <p:ph type="body" idx="1"/>
          </p:nvPr>
        </p:nvSpPr>
        <p:spPr>
          <a:xfrm>
            <a:off x="1098125" y="1956925"/>
            <a:ext cx="10135500" cy="3429000"/>
          </a:xfrm>
          <a:prstGeom prst="rect">
            <a:avLst/>
          </a:prstGeom>
        </p:spPr>
        <p:txBody>
          <a:bodyPr spcFirstLastPara="1" wrap="square" lIns="91425" tIns="91425" rIns="91425" bIns="91425" anchor="t" anchorCtr="0">
            <a:noAutofit/>
          </a:bodyPr>
          <a:lstStyle/>
          <a:p>
            <a:pPr marL="50800" lvl="0" indent="0" algn="l" rtl="0">
              <a:lnSpc>
                <a:spcPct val="100000"/>
              </a:lnSpc>
              <a:spcBef>
                <a:spcPts val="0"/>
              </a:spcBef>
              <a:spcAft>
                <a:spcPts val="0"/>
              </a:spcAft>
              <a:buClr>
                <a:schemeClr val="dk1"/>
              </a:buClr>
              <a:buFont typeface="Arial"/>
              <a:buNone/>
            </a:pPr>
            <a:r>
              <a:rPr lang="en-US" sz="2600" b="1">
                <a:solidFill>
                  <a:schemeClr val="dk1"/>
                </a:solidFill>
              </a:rPr>
              <a:t>You might enjoy engineering if you</a:t>
            </a:r>
            <a:endParaRPr sz="2600">
              <a:solidFill>
                <a:schemeClr val="dk1"/>
              </a:solidFill>
            </a:endParaRPr>
          </a:p>
          <a:p>
            <a:pPr marL="457200" lvl="0" indent="-330200" algn="l" rtl="0">
              <a:lnSpc>
                <a:spcPct val="100000"/>
              </a:lnSpc>
              <a:spcBef>
                <a:spcPts val="1000"/>
              </a:spcBef>
              <a:spcAft>
                <a:spcPts val="0"/>
              </a:spcAft>
              <a:buClr>
                <a:schemeClr val="dk1"/>
              </a:buClr>
              <a:buSzPts val="1600"/>
              <a:buFont typeface="Calibri"/>
              <a:buChar char="●"/>
            </a:pPr>
            <a:r>
              <a:rPr lang="en-US" sz="2400">
                <a:solidFill>
                  <a:schemeClr val="dk1"/>
                </a:solidFill>
                <a:latin typeface="Calibri"/>
                <a:ea typeface="Calibri"/>
                <a:cs typeface="Calibri"/>
                <a:sym typeface="Calibri"/>
              </a:rPr>
              <a:t>are curious, creative, and persistent about problem-solving </a:t>
            </a:r>
            <a:endParaRPr sz="2400">
              <a:solidFill>
                <a:schemeClr val="dk1"/>
              </a:solidFill>
            </a:endParaRPr>
          </a:p>
          <a:p>
            <a:pPr marL="457200" lvl="0" indent="-330200" algn="l" rtl="0">
              <a:lnSpc>
                <a:spcPct val="100000"/>
              </a:lnSpc>
              <a:spcBef>
                <a:spcPts val="1000"/>
              </a:spcBef>
              <a:spcAft>
                <a:spcPts val="0"/>
              </a:spcAft>
              <a:buClr>
                <a:schemeClr val="dk1"/>
              </a:buClr>
              <a:buSzPts val="1600"/>
              <a:buFont typeface="Calibri"/>
              <a:buChar char="●"/>
            </a:pPr>
            <a:r>
              <a:rPr lang="en-US" sz="2400">
                <a:solidFill>
                  <a:schemeClr val="dk1"/>
                </a:solidFill>
                <a:latin typeface="Calibri"/>
                <a:ea typeface="Calibri"/>
                <a:cs typeface="Calibri"/>
                <a:sym typeface="Calibri"/>
              </a:rPr>
              <a:t>are skilled at simplifying and communicating complex topics</a:t>
            </a:r>
            <a:endParaRPr sz="2400">
              <a:solidFill>
                <a:schemeClr val="dk1"/>
              </a:solidFill>
            </a:endParaRPr>
          </a:p>
          <a:p>
            <a:pPr marL="457200" lvl="0" indent="-330200" algn="l" rtl="0">
              <a:lnSpc>
                <a:spcPct val="100000"/>
              </a:lnSpc>
              <a:spcBef>
                <a:spcPts val="1000"/>
              </a:spcBef>
              <a:spcAft>
                <a:spcPts val="0"/>
              </a:spcAft>
              <a:buClr>
                <a:schemeClr val="dk1"/>
              </a:buClr>
              <a:buSzPts val="1600"/>
              <a:buFont typeface="Calibri"/>
              <a:buChar char="●"/>
            </a:pPr>
            <a:r>
              <a:rPr lang="en-US" sz="2400">
                <a:solidFill>
                  <a:schemeClr val="dk1"/>
                </a:solidFill>
                <a:latin typeface="Calibri"/>
                <a:ea typeface="Calibri"/>
                <a:cs typeface="Calibri"/>
                <a:sym typeface="Calibri"/>
              </a:rPr>
              <a:t>enjoy math and sciences, </a:t>
            </a:r>
            <a:r>
              <a:rPr lang="en-US" sz="2400">
                <a:solidFill>
                  <a:schemeClr val="dk1"/>
                </a:solidFill>
              </a:rPr>
              <a:t>such as</a:t>
            </a:r>
            <a:r>
              <a:rPr lang="en-US" sz="2400">
                <a:solidFill>
                  <a:schemeClr val="dk1"/>
                </a:solidFill>
                <a:latin typeface="Calibri"/>
                <a:ea typeface="Calibri"/>
                <a:cs typeface="Calibri"/>
                <a:sym typeface="Calibri"/>
              </a:rPr>
              <a:t> physics, chemistry, biology, geology, or computer science</a:t>
            </a:r>
            <a:endParaRPr sz="2400">
              <a:solidFill>
                <a:schemeClr val="dk1"/>
              </a:solidFill>
            </a:endParaRPr>
          </a:p>
          <a:p>
            <a:pPr marL="457200" lvl="0" indent="-330200" algn="l" rtl="0">
              <a:lnSpc>
                <a:spcPct val="100000"/>
              </a:lnSpc>
              <a:spcBef>
                <a:spcPts val="1000"/>
              </a:spcBef>
              <a:spcAft>
                <a:spcPts val="1000"/>
              </a:spcAft>
              <a:buClr>
                <a:schemeClr val="dk1"/>
              </a:buClr>
              <a:buSzPts val="1600"/>
              <a:buFont typeface="Calibri"/>
              <a:buChar char="●"/>
            </a:pPr>
            <a:r>
              <a:rPr lang="en-US" sz="2400">
                <a:solidFill>
                  <a:schemeClr val="dk1"/>
                </a:solidFill>
                <a:latin typeface="Calibri"/>
                <a:ea typeface="Calibri"/>
                <a:cs typeface="Calibri"/>
                <a:sym typeface="Calibri"/>
              </a:rPr>
              <a:t>plan to pursue </a:t>
            </a:r>
            <a:r>
              <a:rPr lang="en-US" sz="2400" b="1">
                <a:solidFill>
                  <a:schemeClr val="dk1"/>
                </a:solidFill>
                <a:latin typeface="Calibri"/>
                <a:ea typeface="Calibri"/>
                <a:cs typeface="Calibri"/>
                <a:sym typeface="Calibri"/>
              </a:rPr>
              <a:t>at least </a:t>
            </a:r>
            <a:r>
              <a:rPr lang="en-US" sz="2400">
                <a:solidFill>
                  <a:schemeClr val="dk1"/>
                </a:solidFill>
                <a:latin typeface="Calibri"/>
                <a:ea typeface="Calibri"/>
                <a:cs typeface="Calibri"/>
                <a:sym typeface="Calibri"/>
              </a:rPr>
              <a:t>a bachelor’s or undergraduate degree.</a:t>
            </a:r>
            <a:endParaRPr sz="2400"/>
          </a:p>
        </p:txBody>
      </p:sp>
      <p:sp>
        <p:nvSpPr>
          <p:cNvPr id="418" name="Google Shape;418;g2f8f2f25d66_0_48"/>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200" b="1" i="0" u="none" strike="noStrike" cap="none">
                <a:solidFill>
                  <a:schemeClr val="lt1"/>
                </a:solidFill>
                <a:latin typeface="Calibri"/>
                <a:ea typeface="Calibri"/>
                <a:cs typeface="Calibri"/>
                <a:sym typeface="Calibri"/>
              </a:rPr>
              <a:t>Lesson 12: Climate Hero Spotlight: Engineers</a:t>
            </a:r>
            <a:endParaRPr sz="1200" b="1" i="0" u="none" strike="noStrike" cap="none">
              <a:solidFill>
                <a:schemeClr val="lt1"/>
              </a:solidFill>
              <a:latin typeface="Calibri"/>
              <a:ea typeface="Calibri"/>
              <a:cs typeface="Calibri"/>
              <a:sym typeface="Calibri"/>
            </a:endParaRPr>
          </a:p>
        </p:txBody>
      </p:sp>
      <p:sp>
        <p:nvSpPr>
          <p:cNvPr id="419" name="Google Shape;419;g2f8f2f25d66_0_48"/>
          <p:cNvSpPr txBox="1">
            <a:spLocks noGrp="1"/>
          </p:cNvSpPr>
          <p:nvPr>
            <p:ph type="sldNum" idx="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sz="1200"/>
              <a:t>13</a:t>
            </a:fld>
            <a:endParaRPr sz="12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2f8980fbe9e_1_38"/>
          <p:cNvSpPr txBox="1">
            <a:spLocks noGrp="1"/>
          </p:cNvSpPr>
          <p:nvPr>
            <p:ph type="title"/>
          </p:nvPr>
        </p:nvSpPr>
        <p:spPr>
          <a:xfrm>
            <a:off x="6806900" y="1940150"/>
            <a:ext cx="4876500" cy="5265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4800"/>
              <a:buFont typeface="Arial"/>
              <a:buNone/>
            </a:pPr>
            <a:r>
              <a:rPr lang="en-US"/>
              <a:t>Similar-but-Different</a:t>
            </a:r>
            <a:endParaRPr/>
          </a:p>
        </p:txBody>
      </p:sp>
      <p:sp>
        <p:nvSpPr>
          <p:cNvPr id="426" name="Google Shape;426;g2f8980fbe9e_1_38"/>
          <p:cNvSpPr txBox="1">
            <a:spLocks noGrp="1"/>
          </p:cNvSpPr>
          <p:nvPr>
            <p:ph type="body" idx="1"/>
          </p:nvPr>
        </p:nvSpPr>
        <p:spPr>
          <a:xfrm>
            <a:off x="6806900" y="2905075"/>
            <a:ext cx="5080200" cy="159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600"/>
              <a:t>Roles similar to engineering include</a:t>
            </a:r>
            <a:endParaRPr sz="2600"/>
          </a:p>
          <a:p>
            <a:pPr marL="457200" lvl="0" indent="-317500" algn="l" rtl="0">
              <a:lnSpc>
                <a:spcPct val="100000"/>
              </a:lnSpc>
              <a:spcBef>
                <a:spcPts val="1000"/>
              </a:spcBef>
              <a:spcAft>
                <a:spcPts val="0"/>
              </a:spcAft>
              <a:buClr>
                <a:schemeClr val="dk1"/>
              </a:buClr>
              <a:buSzPts val="1400"/>
              <a:buChar char="●"/>
            </a:pPr>
            <a:r>
              <a:rPr lang="en-US" sz="2600">
                <a:solidFill>
                  <a:schemeClr val="dk1"/>
                </a:solidFill>
              </a:rPr>
              <a:t>engineering technicians </a:t>
            </a:r>
            <a:endParaRPr sz="2600">
              <a:solidFill>
                <a:schemeClr val="dk1"/>
              </a:solidFill>
            </a:endParaRPr>
          </a:p>
          <a:p>
            <a:pPr marL="457200" lvl="0" indent="-317500" algn="l" rtl="0">
              <a:lnSpc>
                <a:spcPct val="100000"/>
              </a:lnSpc>
              <a:spcBef>
                <a:spcPts val="1000"/>
              </a:spcBef>
              <a:spcAft>
                <a:spcPts val="1000"/>
              </a:spcAft>
              <a:buClr>
                <a:schemeClr val="dk1"/>
              </a:buClr>
              <a:buSzPts val="1400"/>
              <a:buChar char="●"/>
            </a:pPr>
            <a:r>
              <a:rPr lang="en-US" sz="2600">
                <a:solidFill>
                  <a:schemeClr val="dk1"/>
                </a:solidFill>
              </a:rPr>
              <a:t>scientists.</a:t>
            </a:r>
            <a:endParaRPr sz="2600"/>
          </a:p>
        </p:txBody>
      </p:sp>
      <p:pic>
        <p:nvPicPr>
          <p:cNvPr id="427" name="Google Shape;427;g2f8980fbe9e_1_38"/>
          <p:cNvPicPr preferRelativeResize="0"/>
          <p:nvPr/>
        </p:nvPicPr>
        <p:blipFill rotWithShape="1">
          <a:blip r:embed="rId3">
            <a:alphaModFix/>
          </a:blip>
          <a:srcRect l="25342" t="1428" r="1749" b="1428"/>
          <a:stretch/>
        </p:blipFill>
        <p:spPr>
          <a:xfrm>
            <a:off x="584200" y="900625"/>
            <a:ext cx="4505523" cy="4001102"/>
          </a:xfrm>
          <a:prstGeom prst="rect">
            <a:avLst/>
          </a:prstGeom>
          <a:noFill/>
          <a:ln>
            <a:noFill/>
          </a:ln>
        </p:spPr>
      </p:pic>
      <p:sp>
        <p:nvSpPr>
          <p:cNvPr id="428" name="Google Shape;428;g2f8980fbe9e_1_38"/>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14</a:t>
            </a:fld>
            <a:endParaRPr/>
          </a:p>
        </p:txBody>
      </p:sp>
      <p:sp>
        <p:nvSpPr>
          <p:cNvPr id="429" name="Google Shape;429;g2f8980fbe9e_1_38"/>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200" b="1" i="0" u="none" strike="noStrike" cap="none">
                <a:solidFill>
                  <a:schemeClr val="lt1"/>
                </a:solidFill>
                <a:latin typeface="Calibri"/>
                <a:ea typeface="Calibri"/>
                <a:cs typeface="Calibri"/>
                <a:sym typeface="Calibri"/>
              </a:rPr>
              <a:t>Lesson 12: Climate Hero Spotlight: Engineers</a:t>
            </a:r>
            <a:endParaRPr sz="1200" b="1" i="0" u="none" strike="noStrike" cap="none">
              <a:solidFill>
                <a:schemeClr val="lt1"/>
              </a:solidFill>
              <a:latin typeface="Calibri"/>
              <a:ea typeface="Calibri"/>
              <a:cs typeface="Calibri"/>
              <a:sym typeface="Calibri"/>
            </a:endParaRPr>
          </a:p>
        </p:txBody>
      </p:sp>
      <p:cxnSp>
        <p:nvCxnSpPr>
          <p:cNvPr id="430" name="Google Shape;430;g2f8980fbe9e_1_38"/>
          <p:cNvCxnSpPr/>
          <p:nvPr/>
        </p:nvCxnSpPr>
        <p:spPr>
          <a:xfrm>
            <a:off x="6565225" y="2620850"/>
            <a:ext cx="5628900" cy="0"/>
          </a:xfrm>
          <a:prstGeom prst="straightConnector1">
            <a:avLst/>
          </a:prstGeom>
          <a:noFill/>
          <a:ln w="19050" cap="flat" cmpd="sng">
            <a:solidFill>
              <a:srgbClr val="0065A4"/>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fe846de1e8_0_12"/>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sz="1200"/>
              <a:t>15</a:t>
            </a:fld>
            <a:endParaRPr sz="1200"/>
          </a:p>
        </p:txBody>
      </p:sp>
      <p:sp>
        <p:nvSpPr>
          <p:cNvPr id="437" name="Google Shape;437;g2fe846de1e8_0_12"/>
          <p:cNvSpPr txBox="1"/>
          <p:nvPr/>
        </p:nvSpPr>
        <p:spPr>
          <a:xfrm>
            <a:off x="457200" y="2134036"/>
            <a:ext cx="5484600" cy="348552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1500"/>
              </a:spcBef>
              <a:spcAft>
                <a:spcPts val="0"/>
              </a:spcAft>
              <a:buClr>
                <a:srgbClr val="000000"/>
              </a:buClr>
              <a:buSzPts val="2800"/>
              <a:buFont typeface="Arial"/>
              <a:buNone/>
            </a:pPr>
            <a:r>
              <a:rPr lang="en-US" sz="2600" b="0" i="0" u="none" strike="noStrike" cap="none" dirty="0">
                <a:solidFill>
                  <a:schemeClr val="dk1"/>
                </a:solidFill>
                <a:latin typeface="Calibri"/>
                <a:ea typeface="Calibri"/>
                <a:cs typeface="Calibri"/>
                <a:sym typeface="Calibri"/>
              </a:rPr>
              <a:t>Sunnyville, MA, is a small town that wants to ensure its </a:t>
            </a:r>
            <a:r>
              <a:rPr lang="en-US" sz="2600" dirty="0">
                <a:solidFill>
                  <a:schemeClr val="dk1"/>
                </a:solidFill>
                <a:latin typeface="Calibri"/>
                <a:ea typeface="Calibri"/>
                <a:cs typeface="Calibri"/>
                <a:sym typeface="Calibri"/>
              </a:rPr>
              <a:t>community solar system operates efficiently and is eager to explore potential upgrades or improvements. T</a:t>
            </a:r>
            <a:r>
              <a:rPr lang="en-US" sz="2600" b="0" i="0" u="none" strike="noStrike" cap="none" dirty="0">
                <a:solidFill>
                  <a:schemeClr val="dk1"/>
                </a:solidFill>
                <a:latin typeface="Calibri"/>
                <a:ea typeface="Calibri"/>
                <a:cs typeface="Calibri"/>
                <a:sym typeface="Calibri"/>
              </a:rPr>
              <a:t>he town has hired you—a team of engineers—to </a:t>
            </a:r>
            <a:r>
              <a:rPr lang="en-US" sz="2600" dirty="0">
                <a:solidFill>
                  <a:schemeClr val="dk1"/>
                </a:solidFill>
                <a:latin typeface="Calibri"/>
                <a:ea typeface="Calibri"/>
                <a:cs typeface="Calibri"/>
                <a:sym typeface="Calibri"/>
              </a:rPr>
              <a:t>conduct a feasibility study and make recommendations</a:t>
            </a:r>
            <a:r>
              <a:rPr lang="en-US" sz="2600" b="0" i="0" u="none" strike="noStrike" cap="none" dirty="0">
                <a:solidFill>
                  <a:schemeClr val="dk1"/>
                </a:solidFill>
                <a:latin typeface="Calibri"/>
                <a:ea typeface="Calibri"/>
                <a:cs typeface="Calibri"/>
                <a:sym typeface="Calibri"/>
              </a:rPr>
              <a:t>!</a:t>
            </a:r>
            <a:endParaRPr sz="2600" b="0" i="0" u="none" strike="noStrike" cap="none" dirty="0">
              <a:solidFill>
                <a:schemeClr val="dk1"/>
              </a:solidFill>
              <a:latin typeface="Calibri"/>
              <a:ea typeface="Calibri"/>
              <a:cs typeface="Calibri"/>
              <a:sym typeface="Calibri"/>
            </a:endParaRPr>
          </a:p>
        </p:txBody>
      </p:sp>
      <p:sp>
        <p:nvSpPr>
          <p:cNvPr id="438" name="Google Shape;438;g2fe846de1e8_0_12"/>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200" b="1" i="0" u="none" strike="noStrike" cap="none">
                <a:solidFill>
                  <a:schemeClr val="lt1"/>
                </a:solidFill>
                <a:latin typeface="Calibri"/>
                <a:ea typeface="Calibri"/>
                <a:cs typeface="Calibri"/>
                <a:sym typeface="Calibri"/>
              </a:rPr>
              <a:t>Lesson 12: Climate Hero Spotlight: Engineers</a:t>
            </a:r>
            <a:endParaRPr sz="1200" b="1" i="0" u="none" strike="noStrike" cap="none">
              <a:solidFill>
                <a:schemeClr val="lt1"/>
              </a:solidFill>
              <a:latin typeface="Calibri"/>
              <a:ea typeface="Calibri"/>
              <a:cs typeface="Calibri"/>
              <a:sym typeface="Calibri"/>
            </a:endParaRPr>
          </a:p>
        </p:txBody>
      </p:sp>
      <p:sp>
        <p:nvSpPr>
          <p:cNvPr id="439" name="Google Shape;439;g2fe846de1e8_0_12"/>
          <p:cNvSpPr txBox="1"/>
          <p:nvPr/>
        </p:nvSpPr>
        <p:spPr>
          <a:xfrm>
            <a:off x="1938150" y="228600"/>
            <a:ext cx="9948900" cy="526500"/>
          </a:xfrm>
          <a:prstGeom prst="rect">
            <a:avLst/>
          </a:prstGeom>
          <a:noFill/>
          <a:ln>
            <a:noFill/>
          </a:ln>
        </p:spPr>
        <p:txBody>
          <a:bodyPr spcFirstLastPara="1" wrap="square" lIns="0" tIns="0" rIns="0" bIns="0" anchor="t" anchorCtr="0">
            <a:spAutoFit/>
          </a:bodyPr>
          <a:lstStyle/>
          <a:p>
            <a:pPr marL="4762" marR="0" lvl="0" indent="-4762" algn="l" rtl="0">
              <a:lnSpc>
                <a:spcPct val="90000"/>
              </a:lnSpc>
              <a:spcBef>
                <a:spcPts val="0"/>
              </a:spcBef>
              <a:spcAft>
                <a:spcPts val="0"/>
              </a:spcAft>
              <a:buClr>
                <a:srgbClr val="000000"/>
              </a:buClr>
              <a:buSzPts val="4800"/>
              <a:buFont typeface="Arial"/>
              <a:buNone/>
            </a:pPr>
            <a:r>
              <a:rPr lang="en-US" sz="3800" b="1" i="0" u="none" strike="noStrike" cap="none">
                <a:solidFill>
                  <a:srgbClr val="0B5394"/>
                </a:solidFill>
                <a:latin typeface="Calibri"/>
                <a:ea typeface="Calibri"/>
                <a:cs typeface="Calibri"/>
                <a:sym typeface="Calibri"/>
              </a:rPr>
              <a:t>Today’s Group Activity</a:t>
            </a:r>
            <a:endParaRPr sz="3800" b="1" i="0" u="none" strike="noStrike" cap="none">
              <a:solidFill>
                <a:srgbClr val="0B5394"/>
              </a:solidFill>
              <a:latin typeface="Calibri"/>
              <a:ea typeface="Calibri"/>
              <a:cs typeface="Calibri"/>
              <a:sym typeface="Calibri"/>
            </a:endParaRPr>
          </a:p>
        </p:txBody>
      </p:sp>
      <p:sp>
        <p:nvSpPr>
          <p:cNvPr id="440" name="Google Shape;440;g2fe846de1e8_0_12"/>
          <p:cNvSpPr txBox="1"/>
          <p:nvPr/>
        </p:nvSpPr>
        <p:spPr>
          <a:xfrm>
            <a:off x="1938300" y="1125275"/>
            <a:ext cx="9948900" cy="452400"/>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1100"/>
              <a:buFont typeface="Arial"/>
              <a:buNone/>
            </a:pPr>
            <a:r>
              <a:rPr lang="en-US" sz="2600" i="1" dirty="0">
                <a:solidFill>
                  <a:srgbClr val="00853C"/>
                </a:solidFill>
                <a:latin typeface="Calibri"/>
                <a:ea typeface="Calibri"/>
                <a:cs typeface="Calibri"/>
                <a:sym typeface="Calibri"/>
              </a:rPr>
              <a:t>Engineering Feasibility Study in Sunnyville</a:t>
            </a:r>
            <a:endParaRPr sz="2600" i="1" dirty="0">
              <a:solidFill>
                <a:srgbClr val="00853C"/>
              </a:solidFill>
              <a:latin typeface="Calibri"/>
              <a:ea typeface="Calibri"/>
              <a:cs typeface="Calibri"/>
              <a:sym typeface="Calibri"/>
            </a:endParaRPr>
          </a:p>
        </p:txBody>
      </p:sp>
      <p:pic>
        <p:nvPicPr>
          <p:cNvPr id="441" name="Google Shape;441;g2fe846de1e8_0_12"/>
          <p:cNvPicPr preferRelativeResize="0"/>
          <p:nvPr/>
        </p:nvPicPr>
        <p:blipFill rotWithShape="1">
          <a:blip r:embed="rId3">
            <a:alphaModFix/>
          </a:blip>
          <a:srcRect/>
          <a:stretch/>
        </p:blipFill>
        <p:spPr>
          <a:xfrm>
            <a:off x="685803" y="228603"/>
            <a:ext cx="937575" cy="891275"/>
          </a:xfrm>
          <a:prstGeom prst="rect">
            <a:avLst/>
          </a:prstGeom>
          <a:noFill/>
          <a:ln>
            <a:noFill/>
          </a:ln>
        </p:spPr>
      </p:pic>
      <p:sp>
        <p:nvSpPr>
          <p:cNvPr id="442" name="Google Shape;442;g2fe846de1e8_0_12"/>
          <p:cNvSpPr/>
          <p:nvPr/>
        </p:nvSpPr>
        <p:spPr>
          <a:xfrm>
            <a:off x="7591782" y="2318215"/>
            <a:ext cx="3841800" cy="3673500"/>
          </a:xfrm>
          <a:prstGeom prst="rect">
            <a:avLst/>
          </a:prstGeom>
          <a:solidFill>
            <a:srgbClr val="0065A4"/>
          </a:solidFill>
          <a:ln w="9525" cap="flat" cmpd="sng">
            <a:solidFill>
              <a:srgbClr val="0065A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43" name="Google Shape;443;g2fe846de1e8_0_12" descr="A city street with buildings and cars&#10;&#10;Description automatically generated"/>
          <p:cNvPicPr preferRelativeResize="0"/>
          <p:nvPr/>
        </p:nvPicPr>
        <p:blipFill rotWithShape="1">
          <a:blip r:embed="rId4">
            <a:alphaModFix/>
          </a:blip>
          <a:srcRect l="21211" t="12817" r="13360" b="286"/>
          <a:stretch/>
        </p:blipFill>
        <p:spPr>
          <a:xfrm>
            <a:off x="6868625" y="1870149"/>
            <a:ext cx="4183902" cy="37447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1200"/>
              <a:t>16</a:t>
            </a:fld>
            <a:endParaRPr sz="1200"/>
          </a:p>
        </p:txBody>
      </p:sp>
      <p:sp>
        <p:nvSpPr>
          <p:cNvPr id="450" name="Google Shape;450;p5"/>
          <p:cNvSpPr txBox="1">
            <a:spLocks noGrp="1"/>
          </p:cNvSpPr>
          <p:nvPr>
            <p:ph type="title"/>
          </p:nvPr>
        </p:nvSpPr>
        <p:spPr>
          <a:xfrm>
            <a:off x="1533300" y="1703325"/>
            <a:ext cx="3760200" cy="5265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SzPts val="4800"/>
              <a:buNone/>
            </a:pPr>
            <a:r>
              <a:rPr lang="en-US"/>
              <a:t>Presentations</a:t>
            </a:r>
            <a:endParaRPr/>
          </a:p>
        </p:txBody>
      </p:sp>
      <p:sp>
        <p:nvSpPr>
          <p:cNvPr id="451" name="Google Shape;451;p5"/>
          <p:cNvSpPr txBox="1">
            <a:spLocks noGrp="1"/>
          </p:cNvSpPr>
          <p:nvPr>
            <p:ph type="body" idx="1"/>
          </p:nvPr>
        </p:nvSpPr>
        <p:spPr>
          <a:xfrm>
            <a:off x="6644275" y="1808425"/>
            <a:ext cx="4855500" cy="2540100"/>
          </a:xfrm>
          <a:prstGeom prst="rect">
            <a:avLst/>
          </a:prstGeom>
          <a:noFill/>
          <a:ln>
            <a:noFill/>
          </a:ln>
        </p:spPr>
        <p:txBody>
          <a:bodyPr spcFirstLastPara="1" wrap="square" lIns="91425" tIns="91425" rIns="91425" bIns="91425" anchor="t" anchorCtr="0">
            <a:noAutofit/>
          </a:bodyPr>
          <a:lstStyle/>
          <a:p>
            <a:pPr marL="0" lvl="0" indent="0" algn="l" rtl="0">
              <a:spcBef>
                <a:spcPts val="1500"/>
              </a:spcBef>
              <a:spcAft>
                <a:spcPts val="0"/>
              </a:spcAft>
              <a:buClr>
                <a:schemeClr val="dk1"/>
              </a:buClr>
              <a:buSzPts val="2800"/>
              <a:buFont typeface="Arial"/>
              <a:buNone/>
            </a:pPr>
            <a:r>
              <a:rPr lang="en-US" sz="2600" b="1" dirty="0">
                <a:solidFill>
                  <a:schemeClr val="dk1"/>
                </a:solidFill>
              </a:rPr>
              <a:t>Which recommendation best aligns with the town’s goals?</a:t>
            </a:r>
            <a:endParaRPr sz="2600" b="1" dirty="0">
              <a:solidFill>
                <a:schemeClr val="dk1"/>
              </a:solidFill>
            </a:endParaRPr>
          </a:p>
          <a:p>
            <a:pPr marL="457200" lvl="0" indent="-317500" algn="l" rtl="0">
              <a:lnSpc>
                <a:spcPct val="115000"/>
              </a:lnSpc>
              <a:spcBef>
                <a:spcPts val="1500"/>
              </a:spcBef>
              <a:spcAft>
                <a:spcPts val="0"/>
              </a:spcAft>
              <a:buClr>
                <a:schemeClr val="dk1"/>
              </a:buClr>
              <a:buSzPts val="1400"/>
              <a:buChar char="●"/>
            </a:pPr>
            <a:r>
              <a:rPr lang="en-US" sz="2600" dirty="0">
                <a:solidFill>
                  <a:schemeClr val="dk1"/>
                </a:solidFill>
              </a:rPr>
              <a:t>Optimize energy efficiency</a:t>
            </a:r>
          </a:p>
          <a:p>
            <a:pPr marL="457200" lvl="0" indent="-317500" algn="l" rtl="0">
              <a:lnSpc>
                <a:spcPct val="115000"/>
              </a:lnSpc>
              <a:spcBef>
                <a:spcPts val="1500"/>
              </a:spcBef>
              <a:spcAft>
                <a:spcPts val="0"/>
              </a:spcAft>
              <a:buClr>
                <a:schemeClr val="dk1"/>
              </a:buClr>
              <a:buSzPts val="1400"/>
              <a:buChar char="●"/>
            </a:pPr>
            <a:r>
              <a:rPr lang="en-US" sz="2600" dirty="0">
                <a:solidFill>
                  <a:schemeClr val="dk1"/>
                </a:solidFill>
              </a:rPr>
              <a:t>Improve reliability</a:t>
            </a:r>
          </a:p>
          <a:p>
            <a:pPr marL="457200" lvl="0" indent="-317500" algn="l" rtl="0">
              <a:lnSpc>
                <a:spcPct val="115000"/>
              </a:lnSpc>
              <a:spcBef>
                <a:spcPts val="1500"/>
              </a:spcBef>
              <a:spcAft>
                <a:spcPts val="0"/>
              </a:spcAft>
              <a:buClr>
                <a:schemeClr val="dk1"/>
              </a:buClr>
              <a:buSzPts val="1400"/>
              <a:buChar char="●"/>
            </a:pPr>
            <a:r>
              <a:rPr lang="en-US" sz="2600" dirty="0">
                <a:solidFill>
                  <a:schemeClr val="dk1"/>
                </a:solidFill>
              </a:rPr>
              <a:t>Reduce maintenance costs</a:t>
            </a:r>
            <a:endParaRPr sz="2600" dirty="0">
              <a:solidFill>
                <a:schemeClr val="dk1"/>
              </a:solidFill>
            </a:endParaRPr>
          </a:p>
        </p:txBody>
      </p:sp>
      <p:sp>
        <p:nvSpPr>
          <p:cNvPr id="452" name="Google Shape;452;p5"/>
          <p:cNvSpPr txBox="1">
            <a:spLocks noGrp="1"/>
          </p:cNvSpPr>
          <p:nvPr>
            <p:ph type="subTitle" idx="1"/>
          </p:nvPr>
        </p:nvSpPr>
        <p:spPr>
          <a:xfrm>
            <a:off x="304800" y="2585875"/>
            <a:ext cx="5407800" cy="1241335"/>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1000"/>
              </a:spcAft>
              <a:buSzPts val="2800"/>
              <a:buNone/>
            </a:pPr>
            <a:r>
              <a:rPr lang="en-US" sz="2600" i="1" dirty="0">
                <a:solidFill>
                  <a:srgbClr val="00853C"/>
                </a:solidFill>
                <a:latin typeface="Calibri"/>
                <a:ea typeface="Calibri"/>
                <a:cs typeface="Calibri"/>
                <a:sym typeface="Calibri"/>
              </a:rPr>
              <a:t>Engineering Feasibility Study</a:t>
            </a:r>
            <a:br>
              <a:rPr lang="en-US" sz="2600" i="1" dirty="0">
                <a:solidFill>
                  <a:srgbClr val="00853C"/>
                </a:solidFill>
                <a:latin typeface="Calibri"/>
                <a:ea typeface="Calibri"/>
                <a:cs typeface="Calibri"/>
                <a:sym typeface="Calibri"/>
              </a:rPr>
            </a:br>
            <a:r>
              <a:rPr lang="en-US" sz="2600" i="1" dirty="0">
                <a:solidFill>
                  <a:srgbClr val="00853C"/>
                </a:solidFill>
                <a:latin typeface="Calibri"/>
                <a:ea typeface="Calibri"/>
                <a:cs typeface="Calibri"/>
                <a:sym typeface="Calibri"/>
              </a:rPr>
              <a:t>in Sunnyville</a:t>
            </a:r>
            <a:endParaRPr sz="2600" i="1" dirty="0">
              <a:solidFill>
                <a:srgbClr val="00853C"/>
              </a:solidFill>
              <a:latin typeface="Calibri"/>
              <a:ea typeface="Calibri"/>
              <a:cs typeface="Calibri"/>
              <a:sym typeface="Calibri"/>
            </a:endParaRPr>
          </a:p>
        </p:txBody>
      </p:sp>
      <p:sp>
        <p:nvSpPr>
          <p:cNvPr id="453" name="Google Shape;453;p5"/>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200" b="1" i="0" u="none" strike="noStrike" cap="none">
                <a:solidFill>
                  <a:schemeClr val="lt1"/>
                </a:solidFill>
                <a:latin typeface="Calibri"/>
                <a:ea typeface="Calibri"/>
                <a:cs typeface="Calibri"/>
                <a:sym typeface="Calibri"/>
              </a:rPr>
              <a:t>Lesson 12: Climate Hero Spotlight: Engineers</a:t>
            </a:r>
            <a:endParaRPr sz="1200" b="1" i="0" u="none" strike="noStrike" cap="none">
              <a:solidFill>
                <a:schemeClr val="lt1"/>
              </a:solidFill>
              <a:latin typeface="Calibri"/>
              <a:ea typeface="Calibri"/>
              <a:cs typeface="Calibri"/>
              <a:sym typeface="Calibri"/>
            </a:endParaRPr>
          </a:p>
        </p:txBody>
      </p:sp>
      <p:cxnSp>
        <p:nvCxnSpPr>
          <p:cNvPr id="454" name="Google Shape;454;p5"/>
          <p:cNvCxnSpPr/>
          <p:nvPr/>
        </p:nvCxnSpPr>
        <p:spPr>
          <a:xfrm>
            <a:off x="12025" y="2392250"/>
            <a:ext cx="5628900" cy="0"/>
          </a:xfrm>
          <a:prstGeom prst="straightConnector1">
            <a:avLst/>
          </a:prstGeom>
          <a:noFill/>
          <a:ln w="19050" cap="flat" cmpd="sng">
            <a:solidFill>
              <a:srgbClr val="0065A4"/>
            </a:solidFill>
            <a:prstDash val="solid"/>
            <a:miter lim="800000"/>
            <a:headEnd type="none" w="sm" len="sm"/>
            <a:tailEnd type="none" w="sm" len="sm"/>
          </a:ln>
        </p:spPr>
      </p:cxnSp>
      <p:pic>
        <p:nvPicPr>
          <p:cNvPr id="455" name="Google Shape;455;p5"/>
          <p:cNvPicPr preferRelativeResize="0"/>
          <p:nvPr/>
        </p:nvPicPr>
        <p:blipFill rotWithShape="1">
          <a:blip r:embed="rId3">
            <a:alphaModFix/>
          </a:blip>
          <a:srcRect/>
          <a:stretch/>
        </p:blipFill>
        <p:spPr>
          <a:xfrm>
            <a:off x="304803" y="1535565"/>
            <a:ext cx="937575" cy="891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3177f7d8f62_0_459"/>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17</a:t>
            </a:fld>
            <a:endParaRPr/>
          </a:p>
        </p:txBody>
      </p:sp>
      <p:sp>
        <p:nvSpPr>
          <p:cNvPr id="462" name="Google Shape;462;g3177f7d8f62_0_459"/>
          <p:cNvSpPr txBox="1">
            <a:spLocks noGrp="1"/>
          </p:cNvSpPr>
          <p:nvPr>
            <p:ph type="body" idx="1"/>
          </p:nvPr>
        </p:nvSpPr>
        <p:spPr>
          <a:xfrm>
            <a:off x="6420250" y="1838275"/>
            <a:ext cx="5391300" cy="4272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sz="2400" b="0"/>
              <a:t>Engineers drive innovation in clean energy.</a:t>
            </a:r>
            <a:endParaRPr sz="2400" b="0"/>
          </a:p>
          <a:p>
            <a:pPr marL="457200" lvl="0" indent="-342900" algn="l" rtl="0">
              <a:spcBef>
                <a:spcPts val="1000"/>
              </a:spcBef>
              <a:spcAft>
                <a:spcPts val="0"/>
              </a:spcAft>
              <a:buSzPts val="1800"/>
              <a:buChar char="●"/>
            </a:pPr>
            <a:r>
              <a:rPr lang="en-US" sz="2400" b="0"/>
              <a:t>There are a variety of engineering roles involved in finding climate solutions.</a:t>
            </a:r>
            <a:endParaRPr sz="2400" b="0"/>
          </a:p>
          <a:p>
            <a:pPr marL="457200" lvl="0" indent="-342900" algn="l" rtl="0">
              <a:spcBef>
                <a:spcPts val="1000"/>
              </a:spcBef>
              <a:spcAft>
                <a:spcPts val="0"/>
              </a:spcAft>
              <a:buSzPts val="1800"/>
              <a:buChar char="●"/>
            </a:pPr>
            <a:r>
              <a:rPr lang="en-US" sz="2400" b="0"/>
              <a:t>Engineers require a wide range of skills and a problem-solving mindset.</a:t>
            </a:r>
            <a:endParaRPr sz="2400" b="0"/>
          </a:p>
          <a:p>
            <a:pPr marL="457200" lvl="0" indent="-342900" algn="l" rtl="0">
              <a:spcBef>
                <a:spcPts val="1000"/>
              </a:spcBef>
              <a:spcAft>
                <a:spcPts val="1000"/>
              </a:spcAft>
              <a:buSzPts val="1800"/>
              <a:buChar char="●"/>
            </a:pPr>
            <a:r>
              <a:rPr lang="en-US" sz="2400" b="0"/>
              <a:t>Engineers have a huge impact on sustainable development.</a:t>
            </a:r>
            <a:endParaRPr sz="2400" b="0"/>
          </a:p>
        </p:txBody>
      </p:sp>
      <p:pic>
        <p:nvPicPr>
          <p:cNvPr id="463" name="Google Shape;463;g3177f7d8f62_0_459"/>
          <p:cNvPicPr preferRelativeResize="0"/>
          <p:nvPr/>
        </p:nvPicPr>
        <p:blipFill rotWithShape="1">
          <a:blip r:embed="rId3">
            <a:alphaModFix/>
          </a:blip>
          <a:srcRect l="11620" r="11627"/>
          <a:stretch/>
        </p:blipFill>
        <p:spPr>
          <a:xfrm>
            <a:off x="508000" y="976825"/>
            <a:ext cx="4606500" cy="4001100"/>
          </a:xfrm>
          <a:prstGeom prst="rect">
            <a:avLst/>
          </a:prstGeom>
          <a:noFill/>
          <a:ln>
            <a:noFill/>
          </a:ln>
        </p:spPr>
      </p:pic>
      <p:sp>
        <p:nvSpPr>
          <p:cNvPr id="464" name="Google Shape;464;g3177f7d8f62_0_459"/>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200" b="1" i="0" u="none" strike="noStrike" cap="none">
                <a:solidFill>
                  <a:schemeClr val="lt1"/>
                </a:solidFill>
                <a:latin typeface="Calibri"/>
                <a:ea typeface="Calibri"/>
                <a:cs typeface="Calibri"/>
                <a:sym typeface="Calibri"/>
              </a:rPr>
              <a:t>Lesson 12: Climate Hero Spotlight: Engineers</a:t>
            </a:r>
            <a:endParaRPr sz="1200" b="1" i="0" u="none" strike="noStrike" cap="none">
              <a:solidFill>
                <a:schemeClr val="lt1"/>
              </a:solidFill>
              <a:latin typeface="Calibri"/>
              <a:ea typeface="Calibri"/>
              <a:cs typeface="Calibri"/>
              <a:sym typeface="Calibri"/>
            </a:endParaRPr>
          </a:p>
        </p:txBody>
      </p:sp>
      <p:sp>
        <p:nvSpPr>
          <p:cNvPr id="465" name="Google Shape;465;g3177f7d8f62_0_459"/>
          <p:cNvSpPr txBox="1">
            <a:spLocks noGrp="1"/>
          </p:cNvSpPr>
          <p:nvPr>
            <p:ph type="title"/>
          </p:nvPr>
        </p:nvSpPr>
        <p:spPr>
          <a:xfrm>
            <a:off x="6624075" y="792150"/>
            <a:ext cx="5263200" cy="7695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US"/>
              <a:t>Key Points</a:t>
            </a:r>
            <a:endParaRPr/>
          </a:p>
        </p:txBody>
      </p:sp>
      <p:cxnSp>
        <p:nvCxnSpPr>
          <p:cNvPr id="466" name="Google Shape;466;g3177f7d8f62_0_459"/>
          <p:cNvCxnSpPr/>
          <p:nvPr/>
        </p:nvCxnSpPr>
        <p:spPr>
          <a:xfrm>
            <a:off x="6470025" y="1554050"/>
            <a:ext cx="5724000" cy="0"/>
          </a:xfrm>
          <a:prstGeom prst="straightConnector1">
            <a:avLst/>
          </a:prstGeom>
          <a:noFill/>
          <a:ln w="19050" cap="flat" cmpd="sng">
            <a:solidFill>
              <a:srgbClr val="0065A4"/>
            </a:solidFill>
            <a:prstDash val="solid"/>
            <a:miter lim="800000"/>
            <a:headEnd type="none" w="sm" len="sm"/>
            <a:tailEnd type="none" w="sm" len="sm"/>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35"/>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1200"/>
              <a:t>18</a:t>
            </a:fld>
            <a:endParaRPr sz="1200"/>
          </a:p>
        </p:txBody>
      </p:sp>
      <p:sp>
        <p:nvSpPr>
          <p:cNvPr id="473" name="Google Shape;473;p35"/>
          <p:cNvSpPr txBox="1">
            <a:spLocks noGrp="1"/>
          </p:cNvSpPr>
          <p:nvPr>
            <p:ph type="body" idx="1"/>
          </p:nvPr>
        </p:nvSpPr>
        <p:spPr>
          <a:xfrm>
            <a:off x="6521075" y="1588675"/>
            <a:ext cx="5054100" cy="36648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chemeClr val="dk1"/>
              </a:buClr>
              <a:buSzPts val="2400"/>
              <a:buAutoNum type="arabicPeriod"/>
            </a:pPr>
            <a:r>
              <a:rPr lang="en-US" sz="2400">
                <a:solidFill>
                  <a:schemeClr val="dk1"/>
                </a:solidFill>
              </a:rPr>
              <a:t>What can we learn from how engineers approach problem-solving?</a:t>
            </a:r>
            <a:endParaRPr sz="2400">
              <a:solidFill>
                <a:schemeClr val="dk1"/>
              </a:solidFill>
            </a:endParaRPr>
          </a:p>
          <a:p>
            <a:pPr marL="457200" lvl="0" indent="-381000" algn="l" rtl="0">
              <a:lnSpc>
                <a:spcPct val="115000"/>
              </a:lnSpc>
              <a:spcBef>
                <a:spcPts val="1000"/>
              </a:spcBef>
              <a:spcAft>
                <a:spcPts val="0"/>
              </a:spcAft>
              <a:buClr>
                <a:schemeClr val="dk1"/>
              </a:buClr>
              <a:buSzPts val="2400"/>
              <a:buAutoNum type="arabicPeriod"/>
            </a:pPr>
            <a:r>
              <a:rPr lang="en-US" sz="2400">
                <a:solidFill>
                  <a:schemeClr val="dk1"/>
                </a:solidFill>
              </a:rPr>
              <a:t>What is one question you still have about how engineers support climate solutions?</a:t>
            </a:r>
            <a:endParaRPr sz="2400">
              <a:solidFill>
                <a:schemeClr val="dk1"/>
              </a:solidFill>
            </a:endParaRPr>
          </a:p>
          <a:p>
            <a:pPr marL="457200" lvl="0" indent="-381000" algn="l" rtl="0">
              <a:lnSpc>
                <a:spcPct val="115000"/>
              </a:lnSpc>
              <a:spcBef>
                <a:spcPts val="1000"/>
              </a:spcBef>
              <a:spcAft>
                <a:spcPts val="1000"/>
              </a:spcAft>
              <a:buClr>
                <a:schemeClr val="dk1"/>
              </a:buClr>
              <a:buSzPts val="2400"/>
              <a:buAutoNum type="arabicPeriod"/>
            </a:pPr>
            <a:r>
              <a:rPr lang="en-US" sz="2400">
                <a:solidFill>
                  <a:schemeClr val="dk1"/>
                </a:solidFill>
              </a:rPr>
              <a:t>What interests you about becoming an engineer?</a:t>
            </a:r>
            <a:endParaRPr sz="2400"/>
          </a:p>
        </p:txBody>
      </p:sp>
      <p:sp>
        <p:nvSpPr>
          <p:cNvPr id="474" name="Google Shape;474;p35"/>
          <p:cNvSpPr txBox="1"/>
          <p:nvPr/>
        </p:nvSpPr>
        <p:spPr>
          <a:xfrm>
            <a:off x="1603000" y="2524200"/>
            <a:ext cx="4026000" cy="498600"/>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Clr>
                <a:srgbClr val="000000"/>
              </a:buClr>
              <a:buSzPts val="1100"/>
              <a:buFont typeface="Arial"/>
              <a:buNone/>
            </a:pPr>
            <a:r>
              <a:rPr lang="en-US" sz="3600" b="1">
                <a:solidFill>
                  <a:srgbClr val="0065A4"/>
                </a:solidFill>
                <a:latin typeface="Calibri"/>
                <a:ea typeface="Calibri"/>
                <a:cs typeface="Calibri"/>
                <a:sym typeface="Calibri"/>
              </a:rPr>
              <a:t>Closing Activity</a:t>
            </a:r>
            <a:endParaRPr sz="3600" b="1">
              <a:solidFill>
                <a:srgbClr val="0065A4"/>
              </a:solidFill>
              <a:latin typeface="Calibri"/>
              <a:ea typeface="Calibri"/>
              <a:cs typeface="Calibri"/>
              <a:sym typeface="Calibri"/>
            </a:endParaRPr>
          </a:p>
        </p:txBody>
      </p:sp>
      <p:sp>
        <p:nvSpPr>
          <p:cNvPr id="475" name="Google Shape;475;p35"/>
          <p:cNvSpPr txBox="1"/>
          <p:nvPr/>
        </p:nvSpPr>
        <p:spPr>
          <a:xfrm>
            <a:off x="6521075" y="1055000"/>
            <a:ext cx="5054100" cy="452400"/>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00B050"/>
              </a:buClr>
              <a:buSzPts val="2600"/>
              <a:buFont typeface="Calibri"/>
              <a:buNone/>
            </a:pPr>
            <a:r>
              <a:rPr lang="en-US" sz="2600" b="1">
                <a:solidFill>
                  <a:srgbClr val="000000"/>
                </a:solidFill>
                <a:latin typeface="Calibri"/>
                <a:ea typeface="Calibri"/>
                <a:cs typeface="Calibri"/>
                <a:sym typeface="Calibri"/>
              </a:rPr>
              <a:t>Before You Go</a:t>
            </a:r>
            <a:endParaRPr sz="2400" b="1">
              <a:solidFill>
                <a:srgbClr val="000000"/>
              </a:solidFill>
              <a:latin typeface="Calibri"/>
              <a:ea typeface="Calibri"/>
              <a:cs typeface="Calibri"/>
              <a:sym typeface="Calibri"/>
            </a:endParaRPr>
          </a:p>
        </p:txBody>
      </p:sp>
      <p:sp>
        <p:nvSpPr>
          <p:cNvPr id="476" name="Google Shape;476;p35"/>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200" b="1" i="0" u="none" strike="noStrike" cap="none">
                <a:solidFill>
                  <a:schemeClr val="lt1"/>
                </a:solidFill>
                <a:latin typeface="Calibri"/>
                <a:ea typeface="Calibri"/>
                <a:cs typeface="Calibri"/>
                <a:sym typeface="Calibri"/>
              </a:rPr>
              <a:t>Lesson 12: Climate Hero Spotlight: Engineers</a:t>
            </a:r>
            <a:endParaRPr sz="1200" b="1" i="0" u="none" strike="noStrike" cap="none">
              <a:solidFill>
                <a:schemeClr val="lt1"/>
              </a:solidFill>
              <a:latin typeface="Calibri"/>
              <a:ea typeface="Calibri"/>
              <a:cs typeface="Calibri"/>
              <a:sym typeface="Calibri"/>
            </a:endParaRPr>
          </a:p>
        </p:txBody>
      </p:sp>
      <p:cxnSp>
        <p:nvCxnSpPr>
          <p:cNvPr id="477" name="Google Shape;477;p35"/>
          <p:cNvCxnSpPr/>
          <p:nvPr/>
        </p:nvCxnSpPr>
        <p:spPr>
          <a:xfrm>
            <a:off x="-64175" y="3230450"/>
            <a:ext cx="5628900" cy="0"/>
          </a:xfrm>
          <a:prstGeom prst="straightConnector1">
            <a:avLst/>
          </a:prstGeom>
          <a:noFill/>
          <a:ln w="19050" cap="flat" cmpd="sng">
            <a:solidFill>
              <a:srgbClr val="0065A4"/>
            </a:solidFill>
            <a:prstDash val="solid"/>
            <a:miter lim="800000"/>
            <a:headEnd type="none" w="sm" len="sm"/>
            <a:tailEnd type="none" w="sm" len="sm"/>
          </a:ln>
        </p:spPr>
      </p:cxnSp>
      <p:pic>
        <p:nvPicPr>
          <p:cNvPr id="478" name="Google Shape;478;p35"/>
          <p:cNvPicPr preferRelativeResize="0"/>
          <p:nvPr/>
        </p:nvPicPr>
        <p:blipFill rotWithShape="1">
          <a:blip r:embed="rId3">
            <a:alphaModFix/>
          </a:blip>
          <a:srcRect/>
          <a:stretch/>
        </p:blipFill>
        <p:spPr>
          <a:xfrm>
            <a:off x="268200" y="2329430"/>
            <a:ext cx="984300" cy="10405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17"/>
          <p:cNvPicPr preferRelativeResize="0"/>
          <p:nvPr/>
        </p:nvPicPr>
        <p:blipFill rotWithShape="1">
          <a:blip r:embed="rId3">
            <a:alphaModFix/>
          </a:blip>
          <a:srcRect t="-17972" b="20401"/>
          <a:stretch/>
        </p:blipFill>
        <p:spPr>
          <a:xfrm>
            <a:off x="1" y="-325459"/>
            <a:ext cx="12191999" cy="6692955"/>
          </a:xfrm>
          <a:prstGeom prst="rect">
            <a:avLst/>
          </a:prstGeom>
          <a:noFill/>
          <a:ln>
            <a:noFill/>
          </a:ln>
        </p:spPr>
      </p:pic>
      <p:sp>
        <p:nvSpPr>
          <p:cNvPr id="485" name="Google Shape;485;p17"/>
          <p:cNvSpPr/>
          <p:nvPr/>
        </p:nvSpPr>
        <p:spPr>
          <a:xfrm>
            <a:off x="0" y="6360943"/>
            <a:ext cx="12192000" cy="457200"/>
          </a:xfrm>
          <a:prstGeom prst="rect">
            <a:avLst/>
          </a:prstGeom>
          <a:gradFill>
            <a:gsLst>
              <a:gs pos="0">
                <a:srgbClr val="0065A4"/>
              </a:gs>
              <a:gs pos="99000">
                <a:srgbClr val="7AC143"/>
              </a:gs>
              <a:gs pos="100000">
                <a:srgbClr val="7AC143"/>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6" name="Google Shape;486;p17"/>
          <p:cNvSpPr/>
          <p:nvPr/>
        </p:nvSpPr>
        <p:spPr>
          <a:xfrm>
            <a:off x="0" y="6821549"/>
            <a:ext cx="12192000" cy="62816"/>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87" name="Google Shape;487;p17"/>
          <p:cNvGrpSpPr/>
          <p:nvPr/>
        </p:nvGrpSpPr>
        <p:grpSpPr>
          <a:xfrm>
            <a:off x="96431" y="6450008"/>
            <a:ext cx="279069" cy="279069"/>
            <a:chOff x="5310558" y="5288061"/>
            <a:chExt cx="868602" cy="868602"/>
          </a:xfrm>
        </p:grpSpPr>
        <p:sp>
          <p:nvSpPr>
            <p:cNvPr id="488" name="Google Shape;488;p17"/>
            <p:cNvSpPr/>
            <p:nvPr/>
          </p:nvSpPr>
          <p:spPr>
            <a:xfrm>
              <a:off x="5310558" y="5288061"/>
              <a:ext cx="868602" cy="868602"/>
            </a:xfrm>
            <a:prstGeom prst="ellipse">
              <a:avLst/>
            </a:prstGeom>
            <a:solidFill>
              <a:schemeClr val="lt1"/>
            </a:solidFill>
            <a:ln w="38100" cap="flat" cmpd="sng">
              <a:solidFill>
                <a:srgbClr val="0065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9" name="Google Shape;489;p17"/>
            <p:cNvSpPr/>
            <p:nvPr/>
          </p:nvSpPr>
          <p:spPr>
            <a:xfrm>
              <a:off x="5347230" y="5329980"/>
              <a:ext cx="795337" cy="795337"/>
            </a:xfrm>
            <a:prstGeom prst="ellipse">
              <a:avLst/>
            </a:prstGeom>
            <a:solidFill>
              <a:schemeClr val="lt1"/>
            </a:solidFill>
            <a:ln w="19050" cap="flat" cmpd="sng">
              <a:solidFill>
                <a:srgbClr val="FFF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90" name="Google Shape;490;p17" descr="Text&#10;&#10;Description automatically generated"/>
            <p:cNvPicPr preferRelativeResize="0"/>
            <p:nvPr/>
          </p:nvPicPr>
          <p:blipFill rotWithShape="1">
            <a:blip r:embed="rId4">
              <a:alphaModFix/>
            </a:blip>
            <a:srcRect r="71914"/>
            <a:stretch/>
          </p:blipFill>
          <p:spPr>
            <a:xfrm>
              <a:off x="5427440" y="5405419"/>
              <a:ext cx="599110" cy="647063"/>
            </a:xfrm>
            <a:prstGeom prst="rect">
              <a:avLst/>
            </a:prstGeom>
            <a:noFill/>
            <a:ln>
              <a:noFill/>
            </a:ln>
          </p:spPr>
        </p:pic>
      </p:grpSp>
      <p:sp>
        <p:nvSpPr>
          <p:cNvPr id="491" name="Google Shape;491;p17"/>
          <p:cNvSpPr txBox="1"/>
          <p:nvPr/>
        </p:nvSpPr>
        <p:spPr>
          <a:xfrm>
            <a:off x="7099104" y="6431977"/>
            <a:ext cx="4103885" cy="387273"/>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000" b="1" i="0" u="none" strike="noStrike" cap="none">
                <a:solidFill>
                  <a:schemeClr val="lt1"/>
                </a:solidFill>
                <a:latin typeface="Calibri"/>
                <a:ea typeface="Calibri"/>
                <a:cs typeface="Calibri"/>
                <a:sym typeface="Calibri"/>
              </a:rPr>
              <a:t>Lesson 10: Evaluating a Career in Clean Energy and Climate-Tech</a:t>
            </a:r>
            <a:endParaRPr sz="1400" b="0" i="0" u="none" strike="noStrike" cap="none">
              <a:solidFill>
                <a:srgbClr val="000000"/>
              </a:solidFill>
              <a:latin typeface="Arial"/>
              <a:ea typeface="Arial"/>
              <a:cs typeface="Arial"/>
              <a:sym typeface="Arial"/>
            </a:endParaRPr>
          </a:p>
        </p:txBody>
      </p:sp>
      <p:sp>
        <p:nvSpPr>
          <p:cNvPr id="492" name="Google Shape;492;p17"/>
          <p:cNvSpPr txBox="1"/>
          <p:nvPr/>
        </p:nvSpPr>
        <p:spPr>
          <a:xfrm>
            <a:off x="11233469" y="6432573"/>
            <a:ext cx="441290" cy="38660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1" i="0" u="none" strike="noStrike" cap="none">
                <a:solidFill>
                  <a:srgbClr val="FFFFFF"/>
                </a:solidFill>
                <a:latin typeface="Calibri"/>
                <a:ea typeface="Calibri"/>
                <a:cs typeface="Calibri"/>
                <a:sym typeface="Calibri"/>
              </a:rPr>
              <a:t>19</a:t>
            </a:fld>
            <a:endParaRPr sz="1000" b="1" i="0" u="none" strike="noStrike" cap="none">
              <a:solidFill>
                <a:srgbClr val="FFFFFF"/>
              </a:solidFill>
              <a:latin typeface="Calibri"/>
              <a:ea typeface="Calibri"/>
              <a:cs typeface="Calibri"/>
              <a:sym typeface="Calibri"/>
            </a:endParaRPr>
          </a:p>
        </p:txBody>
      </p:sp>
      <p:sp>
        <p:nvSpPr>
          <p:cNvPr id="493" name="Google Shape;493;p17"/>
          <p:cNvSpPr txBox="1"/>
          <p:nvPr/>
        </p:nvSpPr>
        <p:spPr>
          <a:xfrm>
            <a:off x="11097897" y="6423201"/>
            <a:ext cx="220344" cy="4054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94" name="Google Shape;494;p17"/>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19</a:t>
            </a:fld>
            <a:endParaRPr/>
          </a:p>
        </p:txBody>
      </p:sp>
      <p:sp>
        <p:nvSpPr>
          <p:cNvPr id="495" name="Google Shape;495;p17"/>
          <p:cNvSpPr/>
          <p:nvPr/>
        </p:nvSpPr>
        <p:spPr>
          <a:xfrm>
            <a:off x="-6375" y="1544050"/>
            <a:ext cx="12234900" cy="5340300"/>
          </a:xfrm>
          <a:prstGeom prst="rect">
            <a:avLst/>
          </a:prstGeom>
          <a:gradFill>
            <a:gsLst>
              <a:gs pos="0">
                <a:srgbClr val="EDF8FF">
                  <a:alpha val="0"/>
                </a:srgbClr>
              </a:gs>
              <a:gs pos="86000">
                <a:srgbClr val="002060"/>
              </a:gs>
              <a:gs pos="100000">
                <a:srgbClr val="002060"/>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96" name="Google Shape;496;p17"/>
          <p:cNvSpPr txBox="1">
            <a:spLocks noGrp="1"/>
          </p:cNvSpPr>
          <p:nvPr>
            <p:ph type="title"/>
          </p:nvPr>
        </p:nvSpPr>
        <p:spPr>
          <a:xfrm>
            <a:off x="457200" y="5462050"/>
            <a:ext cx="6539700" cy="104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solidFill>
                  <a:schemeClr val="lt1"/>
                </a:solidFill>
                <a:latin typeface="Arial"/>
                <a:ea typeface="Arial"/>
                <a:cs typeface="Arial"/>
                <a:sym typeface="Arial"/>
              </a:rPr>
              <a:t>Engineers play a critical professional role in Massachusetts’s Climate Solution Goals.</a:t>
            </a:r>
            <a:endParaRPr/>
          </a:p>
        </p:txBody>
      </p:sp>
      <p:sp>
        <p:nvSpPr>
          <p:cNvPr id="497" name="Google Shape;497;p17"/>
          <p:cNvSpPr/>
          <p:nvPr/>
        </p:nvSpPr>
        <p:spPr>
          <a:xfrm rot="10800000">
            <a:off x="-27825" y="-23100"/>
            <a:ext cx="12234900" cy="2835000"/>
          </a:xfrm>
          <a:prstGeom prst="rect">
            <a:avLst/>
          </a:prstGeom>
          <a:gradFill>
            <a:gsLst>
              <a:gs pos="0">
                <a:srgbClr val="EDF8FF">
                  <a:alpha val="0"/>
                </a:srgbClr>
              </a:gs>
              <a:gs pos="65000">
                <a:srgbClr val="FFFFFF"/>
              </a:gs>
              <a:gs pos="100000">
                <a:srgbClr val="FFFFFF"/>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98" name="Google Shape;498;p17"/>
          <p:cNvPicPr preferRelativeResize="0"/>
          <p:nvPr/>
        </p:nvPicPr>
        <p:blipFill rotWithShape="1">
          <a:blip r:embed="rId5">
            <a:alphaModFix/>
          </a:blip>
          <a:srcRect/>
          <a:stretch/>
        </p:blipFill>
        <p:spPr>
          <a:xfrm>
            <a:off x="230783" y="315452"/>
            <a:ext cx="3979875" cy="120660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800fc4f1ca_0_46"/>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000"/>
              <a:buNone/>
            </a:pPr>
            <a:fld id="{00000000-1234-1234-1234-123412341234}" type="slidenum">
              <a:rPr lang="en-US" sz="1200"/>
              <a:t>2</a:t>
            </a:fld>
            <a:endParaRPr sz="1200"/>
          </a:p>
        </p:txBody>
      </p:sp>
      <p:sp>
        <p:nvSpPr>
          <p:cNvPr id="294" name="Google Shape;294;g2800fc4f1ca_0_46"/>
          <p:cNvSpPr txBox="1">
            <a:spLocks noGrp="1"/>
          </p:cNvSpPr>
          <p:nvPr>
            <p:ph type="subTitle" idx="1"/>
          </p:nvPr>
        </p:nvSpPr>
        <p:spPr>
          <a:xfrm>
            <a:off x="1941175" y="1051550"/>
            <a:ext cx="9944100" cy="52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US" sz="2600" b="0" i="1" dirty="0">
                <a:solidFill>
                  <a:srgbClr val="00853C"/>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Design Thinking: How Would an Engineer Solve It?</a:t>
            </a:r>
            <a:endParaRPr sz="2600" b="0" i="1" dirty="0">
              <a:solidFill>
                <a:srgbClr val="00853C"/>
              </a:solidFill>
            </a:endParaRPr>
          </a:p>
          <a:p>
            <a:pPr marL="0" lvl="0" indent="0" algn="l" rtl="0">
              <a:lnSpc>
                <a:spcPct val="100000"/>
              </a:lnSpc>
              <a:spcBef>
                <a:spcPts val="0"/>
              </a:spcBef>
              <a:spcAft>
                <a:spcPts val="0"/>
              </a:spcAft>
              <a:buSzPts val="2800"/>
              <a:buNone/>
            </a:pPr>
            <a:endParaRPr dirty="0">
              <a:solidFill>
                <a:srgbClr val="00853C"/>
              </a:solidFill>
            </a:endParaRPr>
          </a:p>
        </p:txBody>
      </p:sp>
      <p:sp>
        <p:nvSpPr>
          <p:cNvPr id="312" name="Google Shape;312;g2800fc4f1ca_0_46"/>
          <p:cNvSpPr txBox="1"/>
          <p:nvPr/>
        </p:nvSpPr>
        <p:spPr>
          <a:xfrm>
            <a:off x="1943100" y="228600"/>
            <a:ext cx="9944100" cy="526500"/>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None/>
            </a:pPr>
            <a:r>
              <a:rPr lang="en-US" sz="3800" b="1">
                <a:solidFill>
                  <a:srgbClr val="0B5394"/>
                </a:solidFill>
                <a:latin typeface="Calibri"/>
                <a:ea typeface="Calibri"/>
                <a:cs typeface="Calibri"/>
                <a:sym typeface="Calibri"/>
              </a:rPr>
              <a:t>Opening Activity</a:t>
            </a:r>
            <a:endParaRPr sz="3800" b="1">
              <a:solidFill>
                <a:srgbClr val="0B5394"/>
              </a:solidFill>
              <a:latin typeface="Calibri"/>
              <a:ea typeface="Calibri"/>
              <a:cs typeface="Calibri"/>
              <a:sym typeface="Calibri"/>
            </a:endParaRPr>
          </a:p>
        </p:txBody>
      </p:sp>
      <p:pic>
        <p:nvPicPr>
          <p:cNvPr id="313" name="Google Shape;313;g2800fc4f1ca_0_46"/>
          <p:cNvPicPr preferRelativeResize="0"/>
          <p:nvPr/>
        </p:nvPicPr>
        <p:blipFill rotWithShape="1">
          <a:blip r:embed="rId3">
            <a:alphaModFix/>
          </a:blip>
          <a:srcRect/>
          <a:stretch/>
        </p:blipFill>
        <p:spPr>
          <a:xfrm>
            <a:off x="685800" y="26255"/>
            <a:ext cx="984300" cy="1040546"/>
          </a:xfrm>
          <a:prstGeom prst="rect">
            <a:avLst/>
          </a:prstGeom>
          <a:noFill/>
          <a:ln>
            <a:noFill/>
          </a:ln>
        </p:spPr>
      </p:pic>
      <p:sp>
        <p:nvSpPr>
          <p:cNvPr id="314" name="Google Shape;314;g2800fc4f1ca_0_46"/>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200" b="1" i="0" u="none" strike="noStrike" cap="none">
                <a:solidFill>
                  <a:schemeClr val="lt1"/>
                </a:solidFill>
                <a:latin typeface="Calibri"/>
                <a:ea typeface="Calibri"/>
                <a:cs typeface="Calibri"/>
                <a:sym typeface="Calibri"/>
              </a:rPr>
              <a:t>Lesson 12: Climate Hero Spotlight: Engineers</a:t>
            </a:r>
            <a:endParaRPr sz="1200" b="1" i="0" u="none" strike="noStrike" cap="none">
              <a:solidFill>
                <a:schemeClr val="lt1"/>
              </a:solidFill>
              <a:latin typeface="Calibri"/>
              <a:ea typeface="Calibri"/>
              <a:cs typeface="Calibri"/>
              <a:sym typeface="Calibri"/>
            </a:endParaRPr>
          </a:p>
        </p:txBody>
      </p:sp>
      <p:sp>
        <p:nvSpPr>
          <p:cNvPr id="2" name="Google Shape;331;g2800fc4f1ca_0_20">
            <a:extLst>
              <a:ext uri="{FF2B5EF4-FFF2-40B4-BE49-F238E27FC236}">
                <a16:creationId xmlns:a16="http://schemas.microsoft.com/office/drawing/2014/main" id="{D837454A-AF9A-C695-AB45-5E45F02AD4FE}"/>
              </a:ext>
            </a:extLst>
          </p:cNvPr>
          <p:cNvSpPr txBox="1">
            <a:spLocks/>
          </p:cNvSpPr>
          <p:nvPr/>
        </p:nvSpPr>
        <p:spPr>
          <a:xfrm>
            <a:off x="1177950" y="2137500"/>
            <a:ext cx="10055519" cy="2583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AA84F"/>
              </a:buClr>
              <a:buSzPts val="2800"/>
              <a:buFont typeface="Calibri"/>
              <a:buNone/>
              <a:defRPr sz="2800" b="1" i="0" u="none" strike="noStrike" cap="none">
                <a:solidFill>
                  <a:srgbClr val="6AA84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l"/>
            <a:r>
              <a:rPr lang="en-US" b="0" dirty="0">
                <a:solidFill>
                  <a:schemeClr val="tx1"/>
                </a:solidFill>
              </a:rPr>
              <a:t>Design a bookstand for student desks using only:</a:t>
            </a:r>
          </a:p>
          <a:p>
            <a:pPr marL="457200" indent="-457200" algn="l">
              <a:buClr>
                <a:schemeClr val="tx1"/>
              </a:buClr>
              <a:buFont typeface="Arial" panose="020B0604020202020204" pitchFamily="34" charset="0"/>
              <a:buChar char="•"/>
            </a:pPr>
            <a:r>
              <a:rPr lang="en-US" b="0" dirty="0">
                <a:solidFill>
                  <a:schemeClr val="tx1"/>
                </a:solidFill>
              </a:rPr>
              <a:t>10 index cards</a:t>
            </a:r>
          </a:p>
          <a:p>
            <a:pPr marL="457200" indent="-457200" algn="l">
              <a:buClr>
                <a:schemeClr val="tx1"/>
              </a:buClr>
              <a:buFont typeface="Arial" panose="020B0604020202020204" pitchFamily="34" charset="0"/>
              <a:buChar char="•"/>
            </a:pPr>
            <a:r>
              <a:rPr lang="en-US" b="0" dirty="0">
                <a:solidFill>
                  <a:schemeClr val="tx1"/>
                </a:solidFill>
              </a:rPr>
              <a:t>2 objects currently on your person (per person)</a:t>
            </a:r>
          </a:p>
          <a:p>
            <a:pPr marL="457200" indent="-457200" algn="l">
              <a:buClr>
                <a:schemeClr val="tx1"/>
              </a:buClr>
              <a:buFont typeface="Arial" panose="020B0604020202020204" pitchFamily="34" charset="0"/>
              <a:buChar char="•"/>
            </a:pPr>
            <a:endParaRPr lang="en-US" b="0" dirty="0">
              <a:solidFill>
                <a:schemeClr val="tx1"/>
              </a:solidFill>
            </a:endParaRPr>
          </a:p>
          <a:p>
            <a:pPr algn="l">
              <a:buClr>
                <a:schemeClr val="tx1"/>
              </a:buClr>
            </a:pPr>
            <a:r>
              <a:rPr lang="en-US" b="0" dirty="0">
                <a:solidFill>
                  <a:schemeClr val="tx1"/>
                </a:solidFill>
              </a:rPr>
              <a:t>Use your worksheets to follow the design thinking process!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4"/>
          <p:cNvPicPr preferRelativeResize="0"/>
          <p:nvPr/>
        </p:nvPicPr>
        <p:blipFill rotWithShape="1">
          <a:blip r:embed="rId3">
            <a:alphaModFix/>
          </a:blip>
          <a:srcRect l="10961" r="12221"/>
          <a:stretch/>
        </p:blipFill>
        <p:spPr>
          <a:xfrm>
            <a:off x="508000" y="1205425"/>
            <a:ext cx="4606501" cy="4001100"/>
          </a:xfrm>
          <a:prstGeom prst="rect">
            <a:avLst/>
          </a:prstGeom>
          <a:noFill/>
          <a:ln>
            <a:noFill/>
          </a:ln>
        </p:spPr>
      </p:pic>
      <p:sp>
        <p:nvSpPr>
          <p:cNvPr id="321" name="Google Shape;321;p4"/>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3</a:t>
            </a:fld>
            <a:endParaRPr/>
          </a:p>
        </p:txBody>
      </p:sp>
      <p:sp>
        <p:nvSpPr>
          <p:cNvPr id="322" name="Google Shape;322;p4"/>
          <p:cNvSpPr txBox="1">
            <a:spLocks noGrp="1"/>
          </p:cNvSpPr>
          <p:nvPr>
            <p:ph type="body" idx="1"/>
          </p:nvPr>
        </p:nvSpPr>
        <p:spPr>
          <a:xfrm>
            <a:off x="6455425" y="1899300"/>
            <a:ext cx="5391300" cy="2583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a:t>The Big Question and My Climate Goals</a:t>
            </a:r>
            <a:endParaRPr/>
          </a:p>
          <a:p>
            <a:pPr marL="457200" lvl="0" indent="-342900" algn="l" rtl="0">
              <a:spcBef>
                <a:spcPts val="1000"/>
              </a:spcBef>
              <a:spcAft>
                <a:spcPts val="0"/>
              </a:spcAft>
              <a:buSzPts val="1800"/>
              <a:buChar char="●"/>
            </a:pPr>
            <a:r>
              <a:rPr lang="en-US"/>
              <a:t>Climate Watch and Discussion</a:t>
            </a:r>
            <a:endParaRPr/>
          </a:p>
          <a:p>
            <a:pPr marL="457200" lvl="0" indent="-342900" algn="l" rtl="0">
              <a:spcBef>
                <a:spcPts val="1000"/>
              </a:spcBef>
              <a:spcAft>
                <a:spcPts val="0"/>
              </a:spcAft>
              <a:buSzPts val="1800"/>
              <a:buChar char="●"/>
            </a:pPr>
            <a:r>
              <a:rPr lang="en-US"/>
              <a:t>Engineering Climate Solutions</a:t>
            </a:r>
            <a:endParaRPr/>
          </a:p>
          <a:p>
            <a:pPr marL="457200" lvl="0" indent="-342900" algn="l" rtl="0">
              <a:spcBef>
                <a:spcPts val="1000"/>
              </a:spcBef>
              <a:spcAft>
                <a:spcPts val="0"/>
              </a:spcAft>
              <a:buSzPts val="1800"/>
              <a:buChar char="●"/>
            </a:pPr>
            <a:r>
              <a:rPr lang="en-US"/>
              <a:t>Engineering Design Challenge</a:t>
            </a:r>
            <a:endParaRPr/>
          </a:p>
          <a:p>
            <a:pPr marL="457200" lvl="0" indent="-342900" algn="l" rtl="0">
              <a:spcBef>
                <a:spcPts val="1000"/>
              </a:spcBef>
              <a:spcAft>
                <a:spcPts val="1000"/>
              </a:spcAft>
              <a:buSzPts val="1800"/>
              <a:buChar char="●"/>
            </a:pPr>
            <a:r>
              <a:rPr lang="en-US"/>
              <a:t>Takeaways and Closing</a:t>
            </a:r>
            <a:endParaRPr/>
          </a:p>
        </p:txBody>
      </p:sp>
      <p:sp>
        <p:nvSpPr>
          <p:cNvPr id="323" name="Google Shape;323;p4"/>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200" b="1" i="0" u="none" strike="noStrike" cap="none">
                <a:solidFill>
                  <a:schemeClr val="lt1"/>
                </a:solidFill>
                <a:latin typeface="Calibri"/>
                <a:ea typeface="Calibri"/>
                <a:cs typeface="Calibri"/>
                <a:sym typeface="Calibri"/>
              </a:rPr>
              <a:t>Lesson 12: Climate Hero Spotlight: Engineers</a:t>
            </a:r>
            <a:endParaRPr sz="1200" b="1" i="0" u="none" strike="noStrike" cap="none">
              <a:solidFill>
                <a:schemeClr val="lt1"/>
              </a:solidFill>
              <a:latin typeface="Calibri"/>
              <a:ea typeface="Calibri"/>
              <a:cs typeface="Calibri"/>
              <a:sym typeface="Calibri"/>
            </a:endParaRPr>
          </a:p>
        </p:txBody>
      </p:sp>
      <p:sp>
        <p:nvSpPr>
          <p:cNvPr id="324" name="Google Shape;324;p4"/>
          <p:cNvSpPr txBox="1">
            <a:spLocks noGrp="1"/>
          </p:cNvSpPr>
          <p:nvPr>
            <p:ph type="title"/>
          </p:nvPr>
        </p:nvSpPr>
        <p:spPr>
          <a:xfrm>
            <a:off x="6624075" y="715950"/>
            <a:ext cx="5263200" cy="72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Today’s Agenda</a:t>
            </a:r>
            <a:endParaRPr/>
          </a:p>
        </p:txBody>
      </p:sp>
      <p:cxnSp>
        <p:nvCxnSpPr>
          <p:cNvPr id="325" name="Google Shape;325;p4"/>
          <p:cNvCxnSpPr/>
          <p:nvPr/>
        </p:nvCxnSpPr>
        <p:spPr>
          <a:xfrm>
            <a:off x="6336625" y="1554050"/>
            <a:ext cx="5628900" cy="0"/>
          </a:xfrm>
          <a:prstGeom prst="straightConnector1">
            <a:avLst/>
          </a:prstGeom>
          <a:noFill/>
          <a:ln w="19050" cap="flat" cmpd="sng">
            <a:solidFill>
              <a:srgbClr val="0065A4"/>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800fc4f1ca_0_20"/>
          <p:cNvSpPr txBox="1">
            <a:spLocks noGrp="1"/>
          </p:cNvSpPr>
          <p:nvPr>
            <p:ph type="body" idx="1"/>
          </p:nvPr>
        </p:nvSpPr>
        <p:spPr>
          <a:xfrm>
            <a:off x="339375" y="2774400"/>
            <a:ext cx="5391300" cy="2583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0" dirty="0"/>
              <a:t>How do engineers play a critical role in designing climate solutions?</a:t>
            </a:r>
            <a:endParaRPr b="0" dirty="0"/>
          </a:p>
        </p:txBody>
      </p:sp>
      <p:pic>
        <p:nvPicPr>
          <p:cNvPr id="332" name="Google Shape;332;g2800fc4f1ca_0_20"/>
          <p:cNvPicPr preferRelativeResize="0"/>
          <p:nvPr/>
        </p:nvPicPr>
        <p:blipFill rotWithShape="1">
          <a:blip r:embed="rId3">
            <a:alphaModFix/>
          </a:blip>
          <a:srcRect l="15293" r="7972"/>
          <a:stretch/>
        </p:blipFill>
        <p:spPr>
          <a:xfrm>
            <a:off x="6648575" y="1085250"/>
            <a:ext cx="4606500" cy="4001102"/>
          </a:xfrm>
          <a:prstGeom prst="rect">
            <a:avLst/>
          </a:prstGeom>
          <a:noFill/>
          <a:ln>
            <a:noFill/>
          </a:ln>
        </p:spPr>
      </p:pic>
      <p:sp>
        <p:nvSpPr>
          <p:cNvPr id="333" name="Google Shape;333;g2800fc4f1ca_0_20"/>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4</a:t>
            </a:fld>
            <a:endParaRPr/>
          </a:p>
        </p:txBody>
      </p:sp>
      <p:sp>
        <p:nvSpPr>
          <p:cNvPr id="334" name="Google Shape;334;g2800fc4f1ca_0_20"/>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200" b="1" i="0" u="none" strike="noStrike" cap="none">
                <a:solidFill>
                  <a:schemeClr val="lt1"/>
                </a:solidFill>
                <a:latin typeface="Calibri"/>
                <a:ea typeface="Calibri"/>
                <a:cs typeface="Calibri"/>
                <a:sym typeface="Calibri"/>
              </a:rPr>
              <a:t>Lesson 12: Climate Hero Spotlight: Engineers</a:t>
            </a:r>
            <a:endParaRPr sz="1200" b="1"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30b3e67f476_0_0"/>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a:t>
            </a:fld>
            <a:endParaRPr/>
          </a:p>
        </p:txBody>
      </p:sp>
      <p:sp>
        <p:nvSpPr>
          <p:cNvPr id="341" name="Google Shape;341;g30b3e67f476_0_0"/>
          <p:cNvSpPr txBox="1">
            <a:spLocks noGrp="1"/>
          </p:cNvSpPr>
          <p:nvPr>
            <p:ph type="sldNum" idx="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sz="1200"/>
              <a:t>5</a:t>
            </a:fld>
            <a:endParaRPr sz="1200"/>
          </a:p>
        </p:txBody>
      </p:sp>
      <p:sp>
        <p:nvSpPr>
          <p:cNvPr id="342" name="Google Shape;342;g30b3e67f476_0_0"/>
          <p:cNvSpPr txBox="1">
            <a:spLocks noGrp="1"/>
          </p:cNvSpPr>
          <p:nvPr>
            <p:ph type="body" idx="1"/>
          </p:nvPr>
        </p:nvSpPr>
        <p:spPr>
          <a:xfrm>
            <a:off x="6645050" y="1068150"/>
            <a:ext cx="4744500" cy="4505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600" b="1"/>
              <a:t>When you complete this lesson, you’ll be able to:</a:t>
            </a:r>
            <a:endParaRPr sz="2600" b="1"/>
          </a:p>
          <a:p>
            <a:pPr marL="457200" lvl="0" indent="-368300" algn="l" rtl="0">
              <a:lnSpc>
                <a:spcPct val="115000"/>
              </a:lnSpc>
              <a:spcBef>
                <a:spcPts val="1000"/>
              </a:spcBef>
              <a:spcAft>
                <a:spcPts val="0"/>
              </a:spcAft>
              <a:buClr>
                <a:schemeClr val="dk1"/>
              </a:buClr>
              <a:buSzPts val="2200"/>
              <a:buFont typeface="Calibri"/>
              <a:buAutoNum type="arabicPeriod"/>
            </a:pPr>
            <a:r>
              <a:rPr lang="en-US" sz="2200">
                <a:solidFill>
                  <a:schemeClr val="dk1"/>
                </a:solidFill>
              </a:rPr>
              <a:t>Describe how engineers contribute to climate-critical projects. </a:t>
            </a:r>
            <a:endParaRPr sz="2200">
              <a:solidFill>
                <a:schemeClr val="dk1"/>
              </a:solidFill>
            </a:endParaRPr>
          </a:p>
          <a:p>
            <a:pPr marL="457200" lvl="0" indent="-368300" algn="l" rtl="0">
              <a:lnSpc>
                <a:spcPct val="115000"/>
              </a:lnSpc>
              <a:spcBef>
                <a:spcPts val="1000"/>
              </a:spcBef>
              <a:spcAft>
                <a:spcPts val="0"/>
              </a:spcAft>
              <a:buClr>
                <a:schemeClr val="dk1"/>
              </a:buClr>
              <a:buSzPts val="2200"/>
              <a:buFont typeface="Calibri"/>
              <a:buAutoNum type="arabicPeriod"/>
            </a:pPr>
            <a:r>
              <a:rPr lang="en-US" sz="2200">
                <a:solidFill>
                  <a:schemeClr val="dk1"/>
                </a:solidFill>
              </a:rPr>
              <a:t>Identify the skills and training needed for engineering careers.</a:t>
            </a:r>
            <a:endParaRPr sz="2200">
              <a:solidFill>
                <a:schemeClr val="dk1"/>
              </a:solidFill>
            </a:endParaRPr>
          </a:p>
          <a:p>
            <a:pPr marL="457200" lvl="0" indent="-368300" algn="l" rtl="0">
              <a:lnSpc>
                <a:spcPct val="115000"/>
              </a:lnSpc>
              <a:spcBef>
                <a:spcPts val="1000"/>
              </a:spcBef>
              <a:spcAft>
                <a:spcPts val="1000"/>
              </a:spcAft>
              <a:buClr>
                <a:schemeClr val="dk1"/>
              </a:buClr>
              <a:buSzPts val="2200"/>
              <a:buFont typeface="Calibri"/>
              <a:buAutoNum type="arabicPeriod"/>
            </a:pPr>
            <a:r>
              <a:rPr lang="en-US" sz="2200">
                <a:solidFill>
                  <a:schemeClr val="dk1"/>
                </a:solidFill>
              </a:rPr>
              <a:t>Describe the aspects of an engineering career that align with your skills and interests.</a:t>
            </a:r>
            <a:endParaRPr sz="2200">
              <a:solidFill>
                <a:schemeClr val="dk1"/>
              </a:solidFill>
            </a:endParaRPr>
          </a:p>
        </p:txBody>
      </p:sp>
      <p:sp>
        <p:nvSpPr>
          <p:cNvPr id="343" name="Google Shape;343;g30b3e67f476_0_0"/>
          <p:cNvSpPr txBox="1"/>
          <p:nvPr/>
        </p:nvSpPr>
        <p:spPr>
          <a:xfrm>
            <a:off x="1371600" y="2524200"/>
            <a:ext cx="4028700" cy="526500"/>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Clr>
                <a:srgbClr val="000000"/>
              </a:buClr>
              <a:buSzPts val="1100"/>
              <a:buFont typeface="Arial"/>
              <a:buNone/>
            </a:pPr>
            <a:r>
              <a:rPr lang="en-US" sz="3800" b="1">
                <a:solidFill>
                  <a:srgbClr val="0065A4"/>
                </a:solidFill>
                <a:latin typeface="Calibri"/>
                <a:ea typeface="Calibri"/>
                <a:cs typeface="Calibri"/>
                <a:sym typeface="Calibri"/>
              </a:rPr>
              <a:t>My Climate Goals</a:t>
            </a:r>
            <a:endParaRPr sz="3800" b="1">
              <a:solidFill>
                <a:srgbClr val="0065A4"/>
              </a:solidFill>
              <a:latin typeface="Calibri"/>
              <a:ea typeface="Calibri"/>
              <a:cs typeface="Calibri"/>
              <a:sym typeface="Calibri"/>
            </a:endParaRPr>
          </a:p>
        </p:txBody>
      </p:sp>
      <p:sp>
        <p:nvSpPr>
          <p:cNvPr id="344" name="Google Shape;344;g30b3e67f476_0_0"/>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200" b="1" i="0" u="none" strike="noStrike" cap="none">
                <a:solidFill>
                  <a:schemeClr val="lt1"/>
                </a:solidFill>
                <a:latin typeface="Calibri"/>
                <a:ea typeface="Calibri"/>
                <a:cs typeface="Calibri"/>
                <a:sym typeface="Calibri"/>
              </a:rPr>
              <a:t>Lesson 12: Climate Hero Spotlight: Engineers</a:t>
            </a:r>
            <a:endParaRPr sz="1200" b="1" i="0" u="none" strike="noStrike" cap="none">
              <a:solidFill>
                <a:schemeClr val="lt1"/>
              </a:solidFill>
              <a:latin typeface="Calibri"/>
              <a:ea typeface="Calibri"/>
              <a:cs typeface="Calibri"/>
              <a:sym typeface="Calibri"/>
            </a:endParaRPr>
          </a:p>
        </p:txBody>
      </p:sp>
      <p:cxnSp>
        <p:nvCxnSpPr>
          <p:cNvPr id="345" name="Google Shape;345;g30b3e67f476_0_0"/>
          <p:cNvCxnSpPr/>
          <p:nvPr/>
        </p:nvCxnSpPr>
        <p:spPr>
          <a:xfrm>
            <a:off x="-64175" y="3230450"/>
            <a:ext cx="5628900" cy="0"/>
          </a:xfrm>
          <a:prstGeom prst="straightConnector1">
            <a:avLst/>
          </a:prstGeom>
          <a:noFill/>
          <a:ln w="19050" cap="flat" cmpd="sng">
            <a:solidFill>
              <a:srgbClr val="0065A4"/>
            </a:solidFill>
            <a:prstDash val="solid"/>
            <a:miter lim="800000"/>
            <a:headEnd type="none" w="sm" len="sm"/>
            <a:tailEnd type="none" w="sm" len="sm"/>
          </a:ln>
        </p:spPr>
      </p:cxnSp>
      <p:pic>
        <p:nvPicPr>
          <p:cNvPr id="346" name="Google Shape;346;g30b3e67f476_0_0"/>
          <p:cNvPicPr preferRelativeResize="0"/>
          <p:nvPr/>
        </p:nvPicPr>
        <p:blipFill rotWithShape="1">
          <a:blip r:embed="rId3">
            <a:alphaModFix/>
          </a:blip>
          <a:srcRect l="10378"/>
          <a:stretch/>
        </p:blipFill>
        <p:spPr>
          <a:xfrm>
            <a:off x="232275" y="2364150"/>
            <a:ext cx="1009850" cy="910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4"/>
          <p:cNvSpPr txBox="1">
            <a:spLocks noGrp="1"/>
          </p:cNvSpPr>
          <p:nvPr>
            <p:ph type="sldNum" idx="12"/>
          </p:nvPr>
        </p:nvSpPr>
        <p:spPr>
          <a:xfrm>
            <a:off x="11233469" y="6432573"/>
            <a:ext cx="441290" cy="38660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sz="1200"/>
              <a:t>6</a:t>
            </a:fld>
            <a:endParaRPr sz="1200"/>
          </a:p>
        </p:txBody>
      </p:sp>
      <p:sp>
        <p:nvSpPr>
          <p:cNvPr id="354" name="Google Shape;354;p14"/>
          <p:cNvSpPr txBox="1"/>
          <p:nvPr/>
        </p:nvSpPr>
        <p:spPr>
          <a:xfrm>
            <a:off x="8451195" y="5944871"/>
            <a:ext cx="1764900" cy="184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1200" b="0" i="0" u="none" strike="noStrike" cap="none">
                <a:solidFill>
                  <a:schemeClr val="dk1"/>
                </a:solidFill>
                <a:latin typeface="Calibri"/>
                <a:ea typeface="Calibri"/>
                <a:cs typeface="Calibri"/>
                <a:sym typeface="Calibri"/>
              </a:rPr>
              <a:t>Courtesy XXXXXX</a:t>
            </a:r>
            <a:endParaRPr sz="1200" b="0" i="0" u="none" strike="noStrike" cap="none">
              <a:solidFill>
                <a:schemeClr val="dk1"/>
              </a:solidFill>
              <a:latin typeface="Calibri"/>
              <a:ea typeface="Calibri"/>
              <a:cs typeface="Calibri"/>
              <a:sym typeface="Calibri"/>
            </a:endParaRPr>
          </a:p>
        </p:txBody>
      </p:sp>
      <p:sp>
        <p:nvSpPr>
          <p:cNvPr id="355" name="Google Shape;355;p14"/>
          <p:cNvSpPr txBox="1">
            <a:spLocks noGrp="1"/>
          </p:cNvSpPr>
          <p:nvPr>
            <p:ph type="title"/>
          </p:nvPr>
        </p:nvSpPr>
        <p:spPr>
          <a:xfrm>
            <a:off x="304800" y="228599"/>
            <a:ext cx="11582400" cy="526500"/>
          </a:xfrm>
          <a:prstGeom prst="rect">
            <a:avLst/>
          </a:prstGeom>
          <a:noFill/>
          <a:ln>
            <a:noFill/>
          </a:ln>
        </p:spPr>
        <p:txBody>
          <a:bodyPr spcFirstLastPara="1" wrap="square" lIns="0" tIns="0" rIns="0" bIns="0" anchor="t" anchorCtr="0">
            <a:spAutoFit/>
          </a:bodyPr>
          <a:lstStyle/>
          <a:p>
            <a:pPr marL="4762" lvl="0" indent="-4762" algn="ctr" rtl="0">
              <a:lnSpc>
                <a:spcPct val="90000"/>
              </a:lnSpc>
              <a:spcBef>
                <a:spcPts val="0"/>
              </a:spcBef>
              <a:spcAft>
                <a:spcPts val="0"/>
              </a:spcAft>
              <a:buSzPts val="4800"/>
              <a:buNone/>
            </a:pPr>
            <a:r>
              <a:rPr lang="en-US" sz="3800"/>
              <a:t>Climate Watch: Video</a:t>
            </a:r>
            <a:endParaRPr sz="3800"/>
          </a:p>
        </p:txBody>
      </p:sp>
      <p:sp>
        <p:nvSpPr>
          <p:cNvPr id="356" name="Google Shape;356;p14"/>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200" b="1" i="0" u="none" strike="noStrike" cap="none">
                <a:solidFill>
                  <a:schemeClr val="lt1"/>
                </a:solidFill>
                <a:latin typeface="Calibri"/>
                <a:ea typeface="Calibri"/>
                <a:cs typeface="Calibri"/>
                <a:sym typeface="Calibri"/>
              </a:rPr>
              <a:t>Lesson 12: Climate Hero Spotlight: Engineers</a:t>
            </a:r>
            <a:endParaRPr sz="1200" b="1" i="0" u="none" strike="noStrike" cap="none">
              <a:solidFill>
                <a:schemeClr val="lt1"/>
              </a:solidFill>
              <a:latin typeface="Calibri"/>
              <a:ea typeface="Calibri"/>
              <a:cs typeface="Calibri"/>
              <a:sym typeface="Calibri"/>
            </a:endParaRPr>
          </a:p>
        </p:txBody>
      </p:sp>
      <p:pic>
        <p:nvPicPr>
          <p:cNvPr id="2" name="Online Media 1" title="Testing Turbine Blades | Lesson 12: Engineers">
            <a:hlinkClick r:id="" action="ppaction://media"/>
            <a:extLst>
              <a:ext uri="{FF2B5EF4-FFF2-40B4-BE49-F238E27FC236}">
                <a16:creationId xmlns:a16="http://schemas.microsoft.com/office/drawing/2014/main" id="{45BF72A1-0585-27F0-69CB-B7F56CC38243}"/>
              </a:ext>
            </a:extLst>
          </p:cNvPr>
          <p:cNvPicPr>
            <a:picLocks noRot="1" noChangeAspect="1"/>
          </p:cNvPicPr>
          <p:nvPr>
            <a:videoFile r:link="rId1"/>
          </p:nvPr>
        </p:nvPicPr>
        <p:blipFill>
          <a:blip r:embed="rId4"/>
          <a:stretch>
            <a:fillRect/>
          </a:stretch>
        </p:blipFill>
        <p:spPr>
          <a:xfrm>
            <a:off x="1668888" y="1085385"/>
            <a:ext cx="8855812" cy="50496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g318785f7836_0_6"/>
          <p:cNvPicPr preferRelativeResize="0"/>
          <p:nvPr/>
        </p:nvPicPr>
        <p:blipFill rotWithShape="1">
          <a:blip r:embed="rId3">
            <a:alphaModFix amt="5000"/>
          </a:blip>
          <a:srcRect l="1293" r="5666"/>
          <a:stretch/>
        </p:blipFill>
        <p:spPr>
          <a:xfrm>
            <a:off x="0" y="1563750"/>
            <a:ext cx="12192001" cy="5294251"/>
          </a:xfrm>
          <a:prstGeom prst="rect">
            <a:avLst/>
          </a:prstGeom>
          <a:noFill/>
          <a:ln>
            <a:noFill/>
          </a:ln>
        </p:spPr>
      </p:pic>
      <p:sp>
        <p:nvSpPr>
          <p:cNvPr id="363" name="Google Shape;363;g318785f7836_0_6"/>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sz="1200"/>
              <a:t>7</a:t>
            </a:fld>
            <a:endParaRPr sz="1200"/>
          </a:p>
        </p:txBody>
      </p:sp>
      <p:sp>
        <p:nvSpPr>
          <p:cNvPr id="364" name="Google Shape;364;g318785f7836_0_6"/>
          <p:cNvSpPr txBox="1"/>
          <p:nvPr/>
        </p:nvSpPr>
        <p:spPr>
          <a:xfrm>
            <a:off x="1719450" y="1986300"/>
            <a:ext cx="5315100" cy="1052700"/>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Clr>
                <a:schemeClr val="dk1"/>
              </a:buClr>
              <a:buSzPts val="4800"/>
              <a:buFont typeface="Arial"/>
              <a:buNone/>
            </a:pPr>
            <a:r>
              <a:rPr lang="en-US" sz="3800" b="1">
                <a:solidFill>
                  <a:srgbClr val="0B5394"/>
                </a:solidFill>
                <a:latin typeface="Calibri"/>
                <a:ea typeface="Calibri"/>
                <a:cs typeface="Calibri"/>
                <a:sym typeface="Calibri"/>
              </a:rPr>
              <a:t>Climate Watch </a:t>
            </a:r>
            <a:br>
              <a:rPr lang="en-US" sz="3800" b="1">
                <a:solidFill>
                  <a:srgbClr val="0B5394"/>
                </a:solidFill>
                <a:latin typeface="Calibri"/>
                <a:ea typeface="Calibri"/>
                <a:cs typeface="Calibri"/>
                <a:sym typeface="Calibri"/>
              </a:rPr>
            </a:br>
            <a:r>
              <a:rPr lang="en-US" sz="3800" b="1">
                <a:solidFill>
                  <a:srgbClr val="0B5394"/>
                </a:solidFill>
                <a:latin typeface="Calibri"/>
                <a:ea typeface="Calibri"/>
                <a:cs typeface="Calibri"/>
                <a:sym typeface="Calibri"/>
              </a:rPr>
              <a:t>Discussion</a:t>
            </a:r>
            <a:endParaRPr sz="3800" b="1">
              <a:solidFill>
                <a:srgbClr val="0065A4"/>
              </a:solidFill>
              <a:latin typeface="Calibri"/>
              <a:ea typeface="Calibri"/>
              <a:cs typeface="Calibri"/>
              <a:sym typeface="Calibri"/>
            </a:endParaRPr>
          </a:p>
        </p:txBody>
      </p:sp>
      <p:cxnSp>
        <p:nvCxnSpPr>
          <p:cNvPr id="365" name="Google Shape;365;g318785f7836_0_6"/>
          <p:cNvCxnSpPr/>
          <p:nvPr/>
        </p:nvCxnSpPr>
        <p:spPr>
          <a:xfrm rot="10800000" flipH="1">
            <a:off x="0" y="3167750"/>
            <a:ext cx="5442900" cy="3000"/>
          </a:xfrm>
          <a:prstGeom prst="straightConnector1">
            <a:avLst/>
          </a:prstGeom>
          <a:noFill/>
          <a:ln w="19050" cap="flat" cmpd="sng">
            <a:solidFill>
              <a:srgbClr val="0065A4"/>
            </a:solidFill>
            <a:prstDash val="solid"/>
            <a:miter lim="800000"/>
            <a:headEnd type="none" w="sm" len="sm"/>
            <a:tailEnd type="none" w="sm" len="sm"/>
          </a:ln>
        </p:spPr>
      </p:cxnSp>
      <p:sp>
        <p:nvSpPr>
          <p:cNvPr id="366" name="Google Shape;366;g318785f7836_0_6"/>
          <p:cNvSpPr/>
          <p:nvPr/>
        </p:nvSpPr>
        <p:spPr>
          <a:xfrm>
            <a:off x="6096000" y="544275"/>
            <a:ext cx="5812800" cy="5294400"/>
          </a:xfrm>
          <a:prstGeom prst="roundRect">
            <a:avLst>
              <a:gd name="adj" fmla="val 10458"/>
            </a:avLst>
          </a:prstGeom>
          <a:solidFill>
            <a:schemeClr val="lt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pic>
        <p:nvPicPr>
          <p:cNvPr id="367" name="Google Shape;367;g318785f7836_0_6"/>
          <p:cNvPicPr preferRelativeResize="0"/>
          <p:nvPr/>
        </p:nvPicPr>
        <p:blipFill rotWithShape="1">
          <a:blip r:embed="rId4">
            <a:alphaModFix/>
          </a:blip>
          <a:srcRect l="36661" t="17600" r="51346" b="62560"/>
          <a:stretch/>
        </p:blipFill>
        <p:spPr>
          <a:xfrm>
            <a:off x="304800" y="2293650"/>
            <a:ext cx="1009852" cy="910501"/>
          </a:xfrm>
          <a:prstGeom prst="rect">
            <a:avLst/>
          </a:prstGeom>
          <a:noFill/>
          <a:ln>
            <a:noFill/>
          </a:ln>
        </p:spPr>
      </p:pic>
      <p:sp>
        <p:nvSpPr>
          <p:cNvPr id="368" name="Google Shape;368;g318785f7836_0_6"/>
          <p:cNvSpPr txBox="1">
            <a:spLocks noGrp="1"/>
          </p:cNvSpPr>
          <p:nvPr>
            <p:ph type="body" idx="1"/>
          </p:nvPr>
        </p:nvSpPr>
        <p:spPr>
          <a:xfrm>
            <a:off x="6645050" y="1161675"/>
            <a:ext cx="4744500" cy="4009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2"/>
              </a:buClr>
              <a:buSzPts val="2800"/>
              <a:buFont typeface="Calibri"/>
              <a:buNone/>
            </a:pPr>
            <a:endParaRPr sz="2400">
              <a:solidFill>
                <a:schemeClr val="dk1"/>
              </a:solidFill>
              <a:latin typeface="Calibri"/>
              <a:ea typeface="Calibri"/>
              <a:cs typeface="Calibri"/>
              <a:sym typeface="Calibri"/>
            </a:endParaRPr>
          </a:p>
          <a:p>
            <a:pPr marL="438912" lvl="0" indent="-371856" algn="l" rtl="0">
              <a:lnSpc>
                <a:spcPct val="115000"/>
              </a:lnSpc>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What happens at the Wind Technology Testing Center?</a:t>
            </a:r>
            <a:endParaRPr sz="2400">
              <a:solidFill>
                <a:schemeClr val="dk1"/>
              </a:solidFill>
              <a:latin typeface="Calibri"/>
              <a:ea typeface="Calibri"/>
              <a:cs typeface="Calibri"/>
              <a:sym typeface="Calibri"/>
            </a:endParaRPr>
          </a:p>
          <a:p>
            <a:pPr marL="438912" lvl="0" indent="-371856" algn="l" rtl="0">
              <a:lnSpc>
                <a:spcPct val="115000"/>
              </a:lnSpc>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What are some things that Carly enjoyed growing up that made her think engineering might be interesting to pursue?</a:t>
            </a:r>
            <a:endParaRPr sz="2400">
              <a:solidFill>
                <a:schemeClr val="dk1"/>
              </a:solidFill>
              <a:latin typeface="Calibri"/>
              <a:ea typeface="Calibri"/>
              <a:cs typeface="Calibri"/>
              <a:sym typeface="Calibri"/>
            </a:endParaRPr>
          </a:p>
        </p:txBody>
      </p:sp>
      <p:sp>
        <p:nvSpPr>
          <p:cNvPr id="369" name="Google Shape;369;g318785f7836_0_6"/>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200" b="1" i="0" u="none" strike="noStrike" cap="none">
                <a:solidFill>
                  <a:schemeClr val="lt1"/>
                </a:solidFill>
                <a:latin typeface="Calibri"/>
                <a:ea typeface="Calibri"/>
                <a:cs typeface="Calibri"/>
                <a:sym typeface="Calibri"/>
              </a:rPr>
              <a:t>Lesson 12: Climate Hero Spotlight: Engineers</a:t>
            </a:r>
            <a:endParaRPr sz="1200" b="1" i="0" u="none" strike="noStrike" cap="non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2800fc4f1ca_0_59"/>
          <p:cNvSpPr txBox="1">
            <a:spLocks noGrp="1"/>
          </p:cNvSpPr>
          <p:nvPr>
            <p:ph type="title"/>
          </p:nvPr>
        </p:nvSpPr>
        <p:spPr>
          <a:xfrm>
            <a:off x="6727675" y="2104675"/>
            <a:ext cx="5263200" cy="5265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SzPts val="4800"/>
              <a:buNone/>
            </a:pPr>
            <a:r>
              <a:rPr lang="en-US"/>
              <a:t>What Do Engineers Do?</a:t>
            </a:r>
            <a:endParaRPr/>
          </a:p>
        </p:txBody>
      </p:sp>
      <p:pic>
        <p:nvPicPr>
          <p:cNvPr id="376" name="Google Shape;376;g2800fc4f1ca_0_59"/>
          <p:cNvPicPr preferRelativeResize="0"/>
          <p:nvPr/>
        </p:nvPicPr>
        <p:blipFill rotWithShape="1">
          <a:blip r:embed="rId3">
            <a:alphaModFix/>
          </a:blip>
          <a:srcRect l="23083" r="20887" b="13442"/>
          <a:stretch/>
        </p:blipFill>
        <p:spPr>
          <a:xfrm>
            <a:off x="508000" y="976825"/>
            <a:ext cx="4606500" cy="4001100"/>
          </a:xfrm>
          <a:prstGeom prst="rect">
            <a:avLst/>
          </a:prstGeom>
          <a:noFill/>
          <a:ln>
            <a:noFill/>
          </a:ln>
        </p:spPr>
      </p:pic>
      <p:sp>
        <p:nvSpPr>
          <p:cNvPr id="377" name="Google Shape;377;g2800fc4f1ca_0_59"/>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a:t>
            </a:fld>
            <a:endParaRPr/>
          </a:p>
        </p:txBody>
      </p:sp>
      <p:sp>
        <p:nvSpPr>
          <p:cNvPr id="378" name="Google Shape;378;g2800fc4f1ca_0_59"/>
          <p:cNvSpPr txBox="1">
            <a:spLocks noGrp="1"/>
          </p:cNvSpPr>
          <p:nvPr>
            <p:ph type="body" idx="1"/>
          </p:nvPr>
        </p:nvSpPr>
        <p:spPr>
          <a:xfrm>
            <a:off x="6727675" y="3057475"/>
            <a:ext cx="4972200" cy="133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a:solidFill>
                  <a:schemeClr val="dk1"/>
                </a:solidFill>
              </a:rPr>
              <a:t>Apply math and science to solve problems, overcome challenges, and produce solutions</a:t>
            </a:r>
            <a:endParaRPr sz="2600"/>
          </a:p>
        </p:txBody>
      </p:sp>
      <p:sp>
        <p:nvSpPr>
          <p:cNvPr id="379" name="Google Shape;379;g2800fc4f1ca_0_59"/>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200" b="1" i="0" u="none" strike="noStrike" cap="none">
                <a:solidFill>
                  <a:schemeClr val="lt1"/>
                </a:solidFill>
                <a:latin typeface="Calibri"/>
                <a:ea typeface="Calibri"/>
                <a:cs typeface="Calibri"/>
                <a:sym typeface="Calibri"/>
              </a:rPr>
              <a:t>Lesson 12: Climate Hero Spotlight: Engineers</a:t>
            </a:r>
            <a:endParaRPr sz="1200" b="1" i="0" u="none" strike="noStrike" cap="none">
              <a:solidFill>
                <a:schemeClr val="lt1"/>
              </a:solidFill>
              <a:latin typeface="Calibri"/>
              <a:ea typeface="Calibri"/>
              <a:cs typeface="Calibri"/>
              <a:sym typeface="Calibri"/>
            </a:endParaRPr>
          </a:p>
        </p:txBody>
      </p:sp>
      <p:cxnSp>
        <p:nvCxnSpPr>
          <p:cNvPr id="380" name="Google Shape;380;g2800fc4f1ca_0_59"/>
          <p:cNvCxnSpPr/>
          <p:nvPr/>
        </p:nvCxnSpPr>
        <p:spPr>
          <a:xfrm>
            <a:off x="6516500" y="2773250"/>
            <a:ext cx="5677500" cy="0"/>
          </a:xfrm>
          <a:prstGeom prst="straightConnector1">
            <a:avLst/>
          </a:prstGeom>
          <a:noFill/>
          <a:ln w="19050" cap="flat" cmpd="sng">
            <a:solidFill>
              <a:srgbClr val="0065A4"/>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
          <p:cNvSpPr txBox="1">
            <a:spLocks noGrp="1"/>
          </p:cNvSpPr>
          <p:nvPr>
            <p:ph type="title"/>
          </p:nvPr>
        </p:nvSpPr>
        <p:spPr>
          <a:xfrm>
            <a:off x="304800" y="228599"/>
            <a:ext cx="11582400" cy="5265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B5394"/>
              </a:buClr>
              <a:buSzPts val="4800"/>
              <a:buFont typeface="Calibri"/>
              <a:buNone/>
            </a:pPr>
            <a:r>
              <a:rPr lang="en-US" sz="3800"/>
              <a:t>Engineering Roles in Clean Energy</a:t>
            </a:r>
            <a:endParaRPr sz="3800"/>
          </a:p>
        </p:txBody>
      </p:sp>
      <p:sp>
        <p:nvSpPr>
          <p:cNvPr id="387" name="Google Shape;387;p1"/>
          <p:cNvSpPr txBox="1">
            <a:spLocks noGrp="1"/>
          </p:cNvSpPr>
          <p:nvPr>
            <p:ph type="subTitle" idx="1"/>
          </p:nvPr>
        </p:nvSpPr>
        <p:spPr>
          <a:xfrm>
            <a:off x="302875" y="1051560"/>
            <a:ext cx="11582400" cy="521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6AA84F"/>
              </a:buClr>
              <a:buSzPts val="2800"/>
              <a:buFont typeface="Calibri"/>
              <a:buNone/>
            </a:pPr>
            <a:r>
              <a:rPr lang="en-US" sz="2600" b="0" i="1">
                <a:solidFill>
                  <a:srgbClr val="00853C"/>
                </a:solidFill>
              </a:rPr>
              <a:t>Engineers design, build, and maintain climate solutions</a:t>
            </a:r>
            <a:endParaRPr sz="2600" b="0" i="1">
              <a:solidFill>
                <a:srgbClr val="00853C"/>
              </a:solidFill>
            </a:endParaRPr>
          </a:p>
        </p:txBody>
      </p:sp>
      <p:pic>
        <p:nvPicPr>
          <p:cNvPr id="388" name="Google Shape;388;p1"/>
          <p:cNvPicPr preferRelativeResize="0"/>
          <p:nvPr/>
        </p:nvPicPr>
        <p:blipFill rotWithShape="1">
          <a:blip r:embed="rId3">
            <a:alphaModFix/>
          </a:blip>
          <a:srcRect l="4313" r="4304"/>
          <a:stretch/>
        </p:blipFill>
        <p:spPr>
          <a:xfrm>
            <a:off x="302825" y="2020525"/>
            <a:ext cx="3645358" cy="2658849"/>
          </a:xfrm>
          <a:prstGeom prst="rect">
            <a:avLst/>
          </a:prstGeom>
          <a:noFill/>
          <a:ln>
            <a:noFill/>
          </a:ln>
        </p:spPr>
      </p:pic>
      <p:pic>
        <p:nvPicPr>
          <p:cNvPr id="389" name="Google Shape;389;p1"/>
          <p:cNvPicPr preferRelativeResize="0"/>
          <p:nvPr/>
        </p:nvPicPr>
        <p:blipFill rotWithShape="1">
          <a:blip r:embed="rId4">
            <a:alphaModFix/>
          </a:blip>
          <a:srcRect l="11436" r="11444"/>
          <a:stretch/>
        </p:blipFill>
        <p:spPr>
          <a:xfrm>
            <a:off x="4348399" y="3259926"/>
            <a:ext cx="3491348" cy="2546533"/>
          </a:xfrm>
          <a:prstGeom prst="rect">
            <a:avLst/>
          </a:prstGeom>
          <a:noFill/>
          <a:ln>
            <a:noFill/>
          </a:ln>
        </p:spPr>
      </p:pic>
      <p:pic>
        <p:nvPicPr>
          <p:cNvPr id="390" name="Google Shape;390;p1"/>
          <p:cNvPicPr preferRelativeResize="0"/>
          <p:nvPr/>
        </p:nvPicPr>
        <p:blipFill rotWithShape="1">
          <a:blip r:embed="rId5">
            <a:alphaModFix/>
          </a:blip>
          <a:srcRect l="4354" r="4354"/>
          <a:stretch/>
        </p:blipFill>
        <p:spPr>
          <a:xfrm>
            <a:off x="8135450" y="2037575"/>
            <a:ext cx="3645353" cy="2657588"/>
          </a:xfrm>
          <a:prstGeom prst="rect">
            <a:avLst/>
          </a:prstGeom>
          <a:noFill/>
          <a:ln>
            <a:noFill/>
          </a:ln>
        </p:spPr>
      </p:pic>
      <p:sp>
        <p:nvSpPr>
          <p:cNvPr id="391" name="Google Shape;391;p1"/>
          <p:cNvSpPr txBox="1"/>
          <p:nvPr/>
        </p:nvSpPr>
        <p:spPr>
          <a:xfrm>
            <a:off x="733192" y="4802659"/>
            <a:ext cx="27846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Solar </a:t>
            </a:r>
            <a:r>
              <a:rPr lang="en-US" sz="1800" b="1">
                <a:latin typeface="Calibri"/>
                <a:ea typeface="Calibri"/>
                <a:cs typeface="Calibri"/>
                <a:sym typeface="Calibri"/>
              </a:rPr>
              <a:t>e</a:t>
            </a:r>
            <a:r>
              <a:rPr lang="en-US" sz="1800" b="1" i="0" u="none" strike="noStrike" cap="none">
                <a:solidFill>
                  <a:srgbClr val="000000"/>
                </a:solidFill>
                <a:latin typeface="Calibri"/>
                <a:ea typeface="Calibri"/>
                <a:cs typeface="Calibri"/>
                <a:sym typeface="Calibri"/>
              </a:rPr>
              <a:t>ngineer</a:t>
            </a:r>
            <a:endParaRPr sz="1800">
              <a:latin typeface="Calibri"/>
              <a:ea typeface="Calibri"/>
              <a:cs typeface="Calibri"/>
              <a:sym typeface="Calibri"/>
            </a:endParaRPr>
          </a:p>
          <a:p>
            <a:pPr marL="0" marR="0" lvl="0" indent="0" algn="ctr" rtl="0">
              <a:lnSpc>
                <a:spcPct val="100000"/>
              </a:lnSpc>
              <a:spcBef>
                <a:spcPts val="0"/>
              </a:spcBef>
              <a:spcAft>
                <a:spcPts val="0"/>
              </a:spcAft>
              <a:buNone/>
            </a:pPr>
            <a:r>
              <a:rPr lang="en-US" sz="1800" i="0" u="none" strike="noStrike" cap="none">
                <a:solidFill>
                  <a:srgbClr val="000000"/>
                </a:solidFill>
                <a:latin typeface="Calibri"/>
                <a:ea typeface="Calibri"/>
                <a:cs typeface="Calibri"/>
                <a:sym typeface="Calibri"/>
              </a:rPr>
              <a:t>Designs solar power systems</a:t>
            </a:r>
            <a:endParaRPr sz="1800">
              <a:latin typeface="Calibri"/>
              <a:ea typeface="Calibri"/>
              <a:cs typeface="Calibri"/>
              <a:sym typeface="Calibri"/>
            </a:endParaRPr>
          </a:p>
        </p:txBody>
      </p:sp>
      <p:sp>
        <p:nvSpPr>
          <p:cNvPr id="392" name="Google Shape;392;p1"/>
          <p:cNvSpPr txBox="1"/>
          <p:nvPr/>
        </p:nvSpPr>
        <p:spPr>
          <a:xfrm>
            <a:off x="4348494" y="2399385"/>
            <a:ext cx="3495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Wind </a:t>
            </a:r>
            <a:r>
              <a:rPr lang="en-US" sz="1800" b="1">
                <a:latin typeface="Calibri"/>
                <a:ea typeface="Calibri"/>
                <a:cs typeface="Calibri"/>
                <a:sym typeface="Calibri"/>
              </a:rPr>
              <a:t>t</a:t>
            </a:r>
            <a:r>
              <a:rPr lang="en-US" sz="1800" b="1" i="0" u="none" strike="noStrike" cap="none">
                <a:solidFill>
                  <a:srgbClr val="000000"/>
                </a:solidFill>
                <a:latin typeface="Calibri"/>
                <a:ea typeface="Calibri"/>
                <a:cs typeface="Calibri"/>
                <a:sym typeface="Calibri"/>
              </a:rPr>
              <a:t>urbine </a:t>
            </a:r>
            <a:r>
              <a:rPr lang="en-US" sz="1800" b="1">
                <a:latin typeface="Calibri"/>
                <a:ea typeface="Calibri"/>
                <a:cs typeface="Calibri"/>
                <a:sym typeface="Calibri"/>
              </a:rPr>
              <a:t>e</a:t>
            </a:r>
            <a:r>
              <a:rPr lang="en-US" sz="1800" b="1" i="0" u="none" strike="noStrike" cap="none">
                <a:solidFill>
                  <a:srgbClr val="000000"/>
                </a:solidFill>
                <a:latin typeface="Calibri"/>
                <a:ea typeface="Calibri"/>
                <a:cs typeface="Calibri"/>
                <a:sym typeface="Calibri"/>
              </a:rPr>
              <a:t>ngineer</a:t>
            </a:r>
            <a:endParaRPr sz="1800">
              <a:latin typeface="Calibri"/>
              <a:ea typeface="Calibri"/>
              <a:cs typeface="Calibri"/>
              <a:sym typeface="Calibri"/>
            </a:endParaRPr>
          </a:p>
          <a:p>
            <a:pPr marL="0" marR="0" lvl="0" indent="0" algn="ctr" rtl="0">
              <a:lnSpc>
                <a:spcPct val="100000"/>
              </a:lnSpc>
              <a:spcBef>
                <a:spcPts val="0"/>
              </a:spcBef>
              <a:spcAft>
                <a:spcPts val="0"/>
              </a:spcAft>
              <a:buNone/>
            </a:pPr>
            <a:r>
              <a:rPr lang="en-US" sz="1800" i="0" u="none" strike="noStrike" cap="none">
                <a:solidFill>
                  <a:srgbClr val="000000"/>
                </a:solidFill>
                <a:latin typeface="Calibri"/>
                <a:ea typeface="Calibri"/>
                <a:cs typeface="Calibri"/>
                <a:sym typeface="Calibri"/>
              </a:rPr>
              <a:t>Optimizes turbines for wind energy</a:t>
            </a:r>
            <a:endParaRPr sz="1800">
              <a:latin typeface="Calibri"/>
              <a:ea typeface="Calibri"/>
              <a:cs typeface="Calibri"/>
              <a:sym typeface="Calibri"/>
            </a:endParaRPr>
          </a:p>
        </p:txBody>
      </p:sp>
      <p:sp>
        <p:nvSpPr>
          <p:cNvPr id="393" name="Google Shape;393;p1"/>
          <p:cNvSpPr txBox="1"/>
          <p:nvPr/>
        </p:nvSpPr>
        <p:spPr>
          <a:xfrm>
            <a:off x="8005888" y="4802658"/>
            <a:ext cx="4051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Building </a:t>
            </a:r>
            <a:r>
              <a:rPr lang="en-US" sz="1800" b="1">
                <a:latin typeface="Calibri"/>
                <a:ea typeface="Calibri"/>
                <a:cs typeface="Calibri"/>
                <a:sym typeface="Calibri"/>
              </a:rPr>
              <a:t>s</a:t>
            </a:r>
            <a:r>
              <a:rPr lang="en-US" sz="1800" b="1" i="0" u="none" strike="noStrike" cap="none">
                <a:solidFill>
                  <a:srgbClr val="000000"/>
                </a:solidFill>
                <a:latin typeface="Calibri"/>
                <a:ea typeface="Calibri"/>
                <a:cs typeface="Calibri"/>
                <a:sym typeface="Calibri"/>
              </a:rPr>
              <a:t>ystems </a:t>
            </a:r>
            <a:r>
              <a:rPr lang="en-US" sz="1800" b="1">
                <a:latin typeface="Calibri"/>
                <a:ea typeface="Calibri"/>
                <a:cs typeface="Calibri"/>
                <a:sym typeface="Calibri"/>
              </a:rPr>
              <a:t>e</a:t>
            </a:r>
            <a:r>
              <a:rPr lang="en-US" sz="1800" b="1" i="0" u="none" strike="noStrike" cap="none">
                <a:solidFill>
                  <a:srgbClr val="000000"/>
                </a:solidFill>
                <a:latin typeface="Calibri"/>
                <a:ea typeface="Calibri"/>
                <a:cs typeface="Calibri"/>
                <a:sym typeface="Calibri"/>
              </a:rPr>
              <a:t>ngineer</a:t>
            </a:r>
            <a:endParaRPr sz="1800">
              <a:latin typeface="Calibri"/>
              <a:ea typeface="Calibri"/>
              <a:cs typeface="Calibri"/>
              <a:sym typeface="Calibri"/>
            </a:endParaRPr>
          </a:p>
          <a:p>
            <a:pPr marL="0" marR="0" lvl="0" indent="0" algn="ctr" rtl="0">
              <a:lnSpc>
                <a:spcPct val="100000"/>
              </a:lnSpc>
              <a:spcBef>
                <a:spcPts val="0"/>
              </a:spcBef>
              <a:spcAft>
                <a:spcPts val="0"/>
              </a:spcAft>
              <a:buNone/>
            </a:pPr>
            <a:r>
              <a:rPr lang="en-US" sz="1800" i="0" u="none" strike="noStrike" cap="none">
                <a:solidFill>
                  <a:srgbClr val="000000"/>
                </a:solidFill>
                <a:latin typeface="Calibri"/>
                <a:ea typeface="Calibri"/>
                <a:cs typeface="Calibri"/>
                <a:sym typeface="Calibri"/>
              </a:rPr>
              <a:t>Creates energy-efficient building systems</a:t>
            </a:r>
            <a:endParaRPr sz="1800">
              <a:latin typeface="Calibri"/>
              <a:ea typeface="Calibri"/>
              <a:cs typeface="Calibri"/>
              <a:sym typeface="Calibri"/>
            </a:endParaRPr>
          </a:p>
        </p:txBody>
      </p:sp>
      <p:sp>
        <p:nvSpPr>
          <p:cNvPr id="395" name="Google Shape;395;p1"/>
          <p:cNvSpPr txBox="1">
            <a:spLocks noGrp="1"/>
          </p:cNvSpPr>
          <p:nvPr>
            <p:ph type="sldNum" idx="4294967295"/>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1200"/>
              <a:t>9</a:t>
            </a:fld>
            <a:endParaRPr sz="1200"/>
          </a:p>
        </p:txBody>
      </p:sp>
      <p:sp>
        <p:nvSpPr>
          <p:cNvPr id="396" name="Google Shape;396;p1"/>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000"/>
              <a:buFont typeface="Arial"/>
              <a:buNone/>
            </a:pPr>
            <a:r>
              <a:rPr lang="en-US" sz="1200" b="1" i="0" u="none" strike="noStrike" cap="none">
                <a:solidFill>
                  <a:schemeClr val="lt1"/>
                </a:solidFill>
                <a:latin typeface="Calibri"/>
                <a:ea typeface="Calibri"/>
                <a:cs typeface="Calibri"/>
                <a:sym typeface="Calibri"/>
              </a:rPr>
              <a:t>Lesson 12: Climate Hero Spotlight: Engineers</a:t>
            </a:r>
            <a:endParaRPr sz="1200" b="1" i="0" u="none" strike="noStrike" cap="non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Content Slides">
  <a:themeElements>
    <a:clrScheme name="MassCEC">
      <a:dk1>
        <a:srgbClr val="000000"/>
      </a:dk1>
      <a:lt1>
        <a:srgbClr val="FFFFFF"/>
      </a:lt1>
      <a:dk2>
        <a:srgbClr val="0065A4"/>
      </a:dk2>
      <a:lt2>
        <a:srgbClr val="79C142"/>
      </a:lt2>
      <a:accent1>
        <a:srgbClr val="0065A4"/>
      </a:accent1>
      <a:accent2>
        <a:srgbClr val="79C142"/>
      </a:accent2>
      <a:accent3>
        <a:srgbClr val="FF5F00"/>
      </a:accent3>
      <a:accent4>
        <a:srgbClr val="FEF200"/>
      </a:accent4>
      <a:accent5>
        <a:srgbClr val="133D71"/>
      </a:accent5>
      <a:accent6>
        <a:srgbClr val="F2F7FA"/>
      </a:accent6>
      <a:hlink>
        <a:srgbClr val="0065A4"/>
      </a:hlink>
      <a:folHlink>
        <a:srgbClr val="579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amp; Section Slides">
  <a:themeElements>
    <a:clrScheme name="MassCEC">
      <a:dk1>
        <a:srgbClr val="000000"/>
      </a:dk1>
      <a:lt1>
        <a:srgbClr val="FFFFFF"/>
      </a:lt1>
      <a:dk2>
        <a:srgbClr val="0065A4"/>
      </a:dk2>
      <a:lt2>
        <a:srgbClr val="79C142"/>
      </a:lt2>
      <a:accent1>
        <a:srgbClr val="0065A4"/>
      </a:accent1>
      <a:accent2>
        <a:srgbClr val="79C142"/>
      </a:accent2>
      <a:accent3>
        <a:srgbClr val="FF5F00"/>
      </a:accent3>
      <a:accent4>
        <a:srgbClr val="FEF200"/>
      </a:accent4>
      <a:accent5>
        <a:srgbClr val="133D71"/>
      </a:accent5>
      <a:accent6>
        <a:srgbClr val="F2F7FA"/>
      </a:accent6>
      <a:hlink>
        <a:srgbClr val="0065A4"/>
      </a:hlink>
      <a:folHlink>
        <a:srgbClr val="579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d08fa42-3293-4960-9eba-b4907ca33f3b">
      <Terms xmlns="http://schemas.microsoft.com/office/infopath/2007/PartnerControls"/>
    </lcf76f155ced4ddcb4097134ff3c332f>
    <Notes xmlns="9d08fa42-3293-4960-9eba-b4907ca33f3b" xsi:nil="true"/>
    <TaxCatchAll xmlns="ea4dc06b-4cba-4925-8846-bb8fd58a5dc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C1CADA0E019C418B12594A264DCDB3" ma:contentTypeVersion="14" ma:contentTypeDescription="Create a new document." ma:contentTypeScope="" ma:versionID="982956039f9f749d366e5f0198fa24a9">
  <xsd:schema xmlns:xsd="http://www.w3.org/2001/XMLSchema" xmlns:xs="http://www.w3.org/2001/XMLSchema" xmlns:p="http://schemas.microsoft.com/office/2006/metadata/properties" xmlns:ns2="9d08fa42-3293-4960-9eba-b4907ca33f3b" xmlns:ns3="ea4dc06b-4cba-4925-8846-bb8fd58a5dc8" targetNamespace="http://schemas.microsoft.com/office/2006/metadata/properties" ma:root="true" ma:fieldsID="766a51feb9f54d2595e4ebf5a6947d46" ns2:_="" ns3:_="">
    <xsd:import namespace="9d08fa42-3293-4960-9eba-b4907ca33f3b"/>
    <xsd:import namespace="ea4dc06b-4cba-4925-8846-bb8fd58a5dc8"/>
    <xsd:element name="properties">
      <xsd:complexType>
        <xsd:sequence>
          <xsd:element name="documentManagement">
            <xsd:complexType>
              <xsd:all>
                <xsd:element ref="ns2:Notes"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08fa42-3293-4960-9eba-b4907ca33f3b" elementFormDefault="qualified">
    <xsd:import namespace="http://schemas.microsoft.com/office/2006/documentManagement/types"/>
    <xsd:import namespace="http://schemas.microsoft.com/office/infopath/2007/PartnerControls"/>
    <xsd:element name="Notes" ma:index="8" nillable="true" ma:displayName="Notes" ma:format="Dropdown" ma:internalName="Notes">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faeb5f8-066e-4252-85f7-2a35006b4990"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4dc06b-4cba-4925-8846-bb8fd58a5dc8"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ae8a82ed-2c5d-44c2-a927-9ddc486722b8}" ma:internalName="TaxCatchAll" ma:showField="CatchAllData" ma:web="ea4dc06b-4cba-4925-8846-bb8fd58a5d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4C2ED3-EB50-44BB-BBBE-C5B9042C523A}">
  <ds:schemaRefs>
    <ds:schemaRef ds:uri="http://schemas.microsoft.com/office/2006/metadata/properties"/>
    <ds:schemaRef ds:uri="http://schemas.microsoft.com/office/infopath/2007/PartnerControls"/>
    <ds:schemaRef ds:uri="9d08fa42-3293-4960-9eba-b4907ca33f3b"/>
    <ds:schemaRef ds:uri="ea4dc06b-4cba-4925-8846-bb8fd58a5dc8"/>
  </ds:schemaRefs>
</ds:datastoreItem>
</file>

<file path=customXml/itemProps2.xml><?xml version="1.0" encoding="utf-8"?>
<ds:datastoreItem xmlns:ds="http://schemas.openxmlformats.org/officeDocument/2006/customXml" ds:itemID="{DBFB30CC-677E-4EFD-8894-3666BA88BA2F}">
  <ds:schemaRefs>
    <ds:schemaRef ds:uri="http://schemas.microsoft.com/sharepoint/v3/contenttype/forms"/>
  </ds:schemaRefs>
</ds:datastoreItem>
</file>

<file path=customXml/itemProps3.xml><?xml version="1.0" encoding="utf-8"?>
<ds:datastoreItem xmlns:ds="http://schemas.openxmlformats.org/officeDocument/2006/customXml" ds:itemID="{8E50D1BB-2F4E-4218-8EFB-7205763364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08fa42-3293-4960-9eba-b4907ca33f3b"/>
    <ds:schemaRef ds:uri="ea4dc06b-4cba-4925-8846-bb8fd58a5d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1635</TotalTime>
  <Words>2185</Words>
  <Application>Microsoft Office PowerPoint</Application>
  <PresentationFormat>Widescreen</PresentationFormat>
  <Paragraphs>234</Paragraphs>
  <Slides>19</Slides>
  <Notes>19</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Content Slides</vt:lpstr>
      <vt:lpstr>Title &amp; Section Slides</vt:lpstr>
      <vt:lpstr>Climate Hero Spotlight: Engineers</vt:lpstr>
      <vt:lpstr>PowerPoint Presentation</vt:lpstr>
      <vt:lpstr>Today’s Agenda</vt:lpstr>
      <vt:lpstr>PowerPoint Presentation</vt:lpstr>
      <vt:lpstr>PowerPoint Presentation</vt:lpstr>
      <vt:lpstr>Climate Watch: Video</vt:lpstr>
      <vt:lpstr>PowerPoint Presentation</vt:lpstr>
      <vt:lpstr>What Do Engineers Do?</vt:lpstr>
      <vt:lpstr>Engineering Roles in Clean Energy</vt:lpstr>
      <vt:lpstr>Engineering Roles in Clean Energy</vt:lpstr>
      <vt:lpstr>Engineering Roles in Clean Energy</vt:lpstr>
      <vt:lpstr>Key Skills for Engineers</vt:lpstr>
      <vt:lpstr>Engineering Skills and Interests</vt:lpstr>
      <vt:lpstr>Similar-but-Different</vt:lpstr>
      <vt:lpstr>PowerPoint Presentation</vt:lpstr>
      <vt:lpstr>Presentations</vt:lpstr>
      <vt:lpstr>Key Points</vt:lpstr>
      <vt:lpstr>PowerPoint Presentation</vt:lpstr>
      <vt:lpstr>Engineers play a critical professional role in Massachusetts’s Climate Solution Goals.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Benjamin Gross</dc:creator>
  <cp:lastModifiedBy> </cp:lastModifiedBy>
  <cp:revision>7</cp:revision>
  <dcterms:created xsi:type="dcterms:W3CDTF">2024-01-16T16:54:29Z</dcterms:created>
  <dcterms:modified xsi:type="dcterms:W3CDTF">2024-12-18T20:38:03Z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0x010100C9C1CADA0E019C418B12594A264DCDB3</vt:lpwstr>
  </property>
  <property fmtid="{D5CDD505-2E9C-101B-9397-08002B2CF9AE}" pid="3" name="MediaServiceImageTags">
    <vt:lpwstr/>
  </property>
</Properties>
</file>