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4"/>
  </p:sldMasterIdLst>
  <p:notesMasterIdLst>
    <p:notesMasterId r:id="rId2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87" r:id="rId20"/>
    <p:sldId id="272" r:id="rId21"/>
    <p:sldId id="271" r:id="rId22"/>
    <p:sldId id="274" r:id="rId23"/>
    <p:sldId id="275" r:id="rId24"/>
    <p:sldId id="276" r:id="rId25"/>
    <p:sldId id="277" r:id="rId26"/>
    <p:sldId id="278" r:id="rId2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020">
          <p15:clr>
            <a:srgbClr val="747775"/>
          </p15:clr>
        </p15:guide>
        <p15:guide id="2" orient="horz" pos="144">
          <p15:clr>
            <a:srgbClr val="747775"/>
          </p15:clr>
        </p15:guide>
        <p15:guide id="3" pos="144">
          <p15:clr>
            <a:srgbClr val="747775"/>
          </p15:clr>
        </p15:guide>
        <p15:guide id="4" pos="288">
          <p15:clr>
            <a:srgbClr val="747775"/>
          </p15:clr>
        </p15:guide>
        <p15:guide id="5" pos="432">
          <p15:clr>
            <a:srgbClr val="747775"/>
          </p15:clr>
        </p15:guide>
        <p15:guide id="6" pos="864">
          <p15:clr>
            <a:srgbClr val="747775"/>
          </p15:clr>
        </p15:guide>
        <p15:guide id="7" pos="1224">
          <p15:clr>
            <a:srgbClr val="747775"/>
          </p15:clr>
        </p15:guide>
        <p15:guide id="8" pos="1080">
          <p15:clr>
            <a:srgbClr val="747775"/>
          </p15:clr>
        </p15:guide>
        <p15:guide id="9" pos="1152">
          <p15:clr>
            <a:srgbClr val="747775"/>
          </p15:clr>
        </p15:guide>
        <p15:guide id="10" orient="horz" pos="4174">
          <p15:clr>
            <a:srgbClr val="747775"/>
          </p15:clr>
        </p15:guide>
        <p15:guide id="11" orient="horz" pos="2300">
          <p15:clr>
            <a:srgbClr val="747775"/>
          </p15:clr>
        </p15:guide>
        <p15:guide id="12" orient="horz" pos="720">
          <p15:clr>
            <a:srgbClr val="747775"/>
          </p15:clr>
        </p15:guide>
      </p15:sldGuideLst>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5" roundtripDataSignature="AMtx7mhthyGi5/j8f0VLFcsmO0qCAfAly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nnifer Applebaum"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C1DE20-0C7A-CB4D-C643-145987CC0319}" v="7" dt="2024-12-19T01:19:38.2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65354"/>
  </p:normalViewPr>
  <p:slideViewPr>
    <p:cSldViewPr snapToGrid="0">
      <p:cViewPr varScale="1">
        <p:scale>
          <a:sx n="115" d="100"/>
          <a:sy n="115" d="100"/>
        </p:scale>
        <p:origin x="784" y="200"/>
      </p:cViewPr>
      <p:guideLst>
        <p:guide orient="horz" pos="2020"/>
        <p:guide orient="horz" pos="144"/>
        <p:guide pos="144"/>
        <p:guide pos="288"/>
        <p:guide pos="432"/>
        <p:guide pos="864"/>
        <p:guide pos="1224"/>
        <p:guide pos="1080"/>
        <p:guide pos="1152"/>
        <p:guide orient="horz" pos="4174"/>
        <p:guide orient="horz" pos="2300"/>
        <p:guide orient="horz" pos="720"/>
      </p:guideLst>
    </p:cSldViewPr>
  </p:slideViewPr>
  <p:notesTextViewPr>
    <p:cViewPr>
      <p:scale>
        <a:sx n="1" d="1"/>
        <a:sy n="1" d="1"/>
      </p:scale>
      <p:origin x="0" y="0"/>
    </p:cViewPr>
  </p:notesTextViewPr>
  <p:notesViewPr>
    <p:cSldViewPr snapToGrid="0">
      <p:cViewPr varScale="1">
        <p:scale>
          <a:sx n="136" d="100"/>
          <a:sy n="136" d="100"/>
        </p:scale>
        <p:origin x="348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45"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a Reznik" userId="S::freznik@masscec.com::1d61764e-418c-4f9e-8a66-f9597a98ac98" providerId="AD" clId="Web-{8BC1DE20-0C7A-CB4D-C643-145987CC0319}"/>
    <pc:docChg chg="modSld">
      <pc:chgData name="Francesca Reznik" userId="S::freznik@masscec.com::1d61764e-418c-4f9e-8a66-f9597a98ac98" providerId="AD" clId="Web-{8BC1DE20-0C7A-CB4D-C643-145987CC0319}" dt="2024-12-19T01:19:38.254" v="6" actId="1076"/>
      <pc:docMkLst>
        <pc:docMk/>
      </pc:docMkLst>
      <pc:sldChg chg="addSp delSp modSp">
        <pc:chgData name="Francesca Reznik" userId="S::freznik@masscec.com::1d61764e-418c-4f9e-8a66-f9597a98ac98" providerId="AD" clId="Web-{8BC1DE20-0C7A-CB4D-C643-145987CC0319}" dt="2024-12-19T01:19:38.254" v="6" actId="1076"/>
        <pc:sldMkLst>
          <pc:docMk/>
          <pc:sldMk cId="0" sldId="269"/>
        </pc:sldMkLst>
        <pc:spChg chg="del">
          <ac:chgData name="Francesca Reznik" userId="S::freznik@masscec.com::1d61764e-418c-4f9e-8a66-f9597a98ac98" providerId="AD" clId="Web-{8BC1DE20-0C7A-CB4D-C643-145987CC0319}" dt="2024-12-19T01:19:15.239" v="0"/>
          <ac:spMkLst>
            <pc:docMk/>
            <pc:sldMk cId="0" sldId="269"/>
            <ac:spMk id="298" creationId="{00000000-0000-0000-0000-000000000000}"/>
          </ac:spMkLst>
        </pc:spChg>
        <pc:picChg chg="add mod">
          <ac:chgData name="Francesca Reznik" userId="S::freznik@masscec.com::1d61764e-418c-4f9e-8a66-f9597a98ac98" providerId="AD" clId="Web-{8BC1DE20-0C7A-CB4D-C643-145987CC0319}" dt="2024-12-19T01:19:38.254" v="6" actId="1076"/>
          <ac:picMkLst>
            <pc:docMk/>
            <pc:sldMk cId="0" sldId="269"/>
            <ac:picMk id="2" creationId="{F7BBA3DF-E93D-C5EA-03B9-4514C5374324}"/>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f.io/S3APNl23"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dirty="0">
                <a:latin typeface="Calibri"/>
                <a:ea typeface="Calibri"/>
                <a:cs typeface="Calibri"/>
                <a:sym typeface="Calibri"/>
              </a:rPr>
              <a:t>Introduce the importance of electricians in making clean energy solutions possible.</a:t>
            </a:r>
            <a:endParaRPr dirty="0"/>
          </a:p>
          <a:p>
            <a:pPr marL="171450" lvl="0" indent="-171450" algn="l" rtl="0">
              <a:lnSpc>
                <a:spcPct val="100000"/>
              </a:lnSpc>
              <a:spcBef>
                <a:spcPts val="0"/>
              </a:spcBef>
              <a:spcAft>
                <a:spcPts val="0"/>
              </a:spcAft>
              <a:buSzPts val="1400"/>
              <a:buFont typeface="Arial"/>
              <a:buChar char="•"/>
            </a:pPr>
            <a:r>
              <a:rPr lang="en-US" dirty="0">
                <a:latin typeface="Calibri"/>
                <a:ea typeface="Calibri"/>
                <a:cs typeface="Calibri"/>
                <a:sym typeface="Calibri"/>
              </a:rPr>
              <a:t>Today’s lesson will highlight how electricians reduce carbon emissions and support climate resilience.</a:t>
            </a:r>
            <a:endParaRPr dirty="0"/>
          </a:p>
        </p:txBody>
      </p:sp>
      <p:sp>
        <p:nvSpPr>
          <p:cNvPr id="140" name="Google Shape;140;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6" name="Google Shape;24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7000"/>
              </a:lnSpc>
              <a:spcBef>
                <a:spcPts val="0"/>
              </a:spcBef>
              <a:spcAft>
                <a:spcPts val="0"/>
              </a:spcAft>
              <a:buSzPts val="1400"/>
              <a:buFont typeface="Arial"/>
              <a:buChar char="•"/>
            </a:pPr>
            <a:r>
              <a:rPr lang="en-US" dirty="0">
                <a:solidFill>
                  <a:srgbClr val="000000"/>
                </a:solidFill>
                <a:latin typeface="Calibri" panose="020F0502020204030204" pitchFamily="34" charset="0"/>
                <a:ea typeface="Calibri"/>
                <a:cs typeface="Calibri" panose="020F0502020204030204" pitchFamily="34" charset="0"/>
                <a:sym typeface="Calibri"/>
              </a:rPr>
              <a:t>There are three types of solar projects: residential, commercial, and utility-scale.</a:t>
            </a:r>
            <a:endParaRPr dirty="0">
              <a:latin typeface="Calibri" panose="020F0502020204030204" pitchFamily="34" charset="0"/>
              <a:cs typeface="Calibri" panose="020F0502020204030204" pitchFamily="34" charset="0"/>
            </a:endParaRPr>
          </a:p>
          <a:p>
            <a:pPr marL="285750" marR="0" lvl="0" indent="-285750" algn="l" rtl="0">
              <a:lnSpc>
                <a:spcPct val="107000"/>
              </a:lnSpc>
              <a:spcBef>
                <a:spcPts val="0"/>
              </a:spcBef>
              <a:spcAft>
                <a:spcPts val="0"/>
              </a:spcAft>
              <a:buSzPts val="1400"/>
              <a:buFont typeface="Arial"/>
              <a:buChar char="•"/>
            </a:pPr>
            <a:r>
              <a:rPr lang="en-US" dirty="0">
                <a:solidFill>
                  <a:srgbClr val="000000"/>
                </a:solidFill>
                <a:latin typeface="Calibri" panose="020F0502020204030204" pitchFamily="34" charset="0"/>
                <a:ea typeface="Calibri"/>
                <a:cs typeface="Calibri" panose="020F0502020204030204" pitchFamily="34" charset="0"/>
                <a:sym typeface="Calibri"/>
              </a:rPr>
              <a:t>Each project type differs in terms of scale and purpose.</a:t>
            </a:r>
            <a:endParaRPr dirty="0">
              <a:latin typeface="Calibri" panose="020F0502020204030204" pitchFamily="34" charset="0"/>
              <a:cs typeface="Calibri" panose="020F0502020204030204" pitchFamily="34" charset="0"/>
            </a:endParaRPr>
          </a:p>
          <a:p>
            <a:pPr marL="285750" marR="0" lvl="0" indent="-285750" algn="l" rtl="0">
              <a:lnSpc>
                <a:spcPct val="107000"/>
              </a:lnSpc>
              <a:spcBef>
                <a:spcPts val="0"/>
              </a:spcBef>
              <a:spcAft>
                <a:spcPts val="0"/>
              </a:spcAft>
              <a:buSzPts val="1400"/>
              <a:buFont typeface="Arial"/>
              <a:buChar char="•"/>
            </a:pPr>
            <a:r>
              <a:rPr lang="en-US" dirty="0">
                <a:solidFill>
                  <a:srgbClr val="000000"/>
                </a:solidFill>
                <a:latin typeface="Calibri" panose="020F0502020204030204" pitchFamily="34" charset="0"/>
                <a:ea typeface="Calibri"/>
                <a:cs typeface="Calibri" panose="020F0502020204030204" pitchFamily="34" charset="0"/>
                <a:sym typeface="Calibri"/>
              </a:rPr>
              <a:t>Why would it be essential to have electricians who know how to work on small and large solar installations? </a:t>
            </a:r>
            <a:endParaRPr dirty="0">
              <a:latin typeface="Calibri" panose="020F0502020204030204" pitchFamily="34" charset="0"/>
              <a:cs typeface="Calibri" panose="020F0502020204030204" pitchFamily="34" charset="0"/>
            </a:endParaRPr>
          </a:p>
          <a:p>
            <a:pPr marL="742950" marR="0" lvl="1" indent="-285750" algn="l" rtl="0">
              <a:lnSpc>
                <a:spcPct val="107000"/>
              </a:lnSpc>
              <a:spcBef>
                <a:spcPts val="0"/>
              </a:spcBef>
              <a:spcAft>
                <a:spcPts val="0"/>
              </a:spcAft>
              <a:buSzPts val="1400"/>
              <a:buFont typeface="Arial"/>
              <a:buChar char="•"/>
            </a:pPr>
            <a:r>
              <a:rPr lang="en-US" dirty="0">
                <a:solidFill>
                  <a:srgbClr val="000000"/>
                </a:solidFill>
                <a:latin typeface="Calibri" panose="020F0502020204030204" pitchFamily="34" charset="0"/>
                <a:ea typeface="Calibri"/>
                <a:cs typeface="Calibri" panose="020F0502020204030204" pitchFamily="34" charset="0"/>
                <a:sym typeface="Calibri"/>
              </a:rPr>
              <a:t>Project needs differ widely based on the size and location of the project, the electrical load, and the age and capacity of the grid components.</a:t>
            </a:r>
            <a:endParaRPr dirty="0">
              <a:latin typeface="Calibri" panose="020F0502020204030204" pitchFamily="34" charset="0"/>
              <a:cs typeface="Calibri" panose="020F0502020204030204" pitchFamily="34" charset="0"/>
            </a:endParaRPr>
          </a:p>
          <a:p>
            <a:pPr marL="742950" marR="0" lvl="1" indent="-196850" algn="l" rtl="0">
              <a:lnSpc>
                <a:spcPct val="107000"/>
              </a:lnSpc>
              <a:spcBef>
                <a:spcPts val="0"/>
              </a:spcBef>
              <a:spcAft>
                <a:spcPts val="0"/>
              </a:spcAft>
              <a:buSzPts val="1400"/>
              <a:buFont typeface="Arial"/>
              <a:buNone/>
            </a:pPr>
            <a:endParaRPr dirty="0">
              <a:latin typeface="Calibri" panose="020F0502020204030204" pitchFamily="34" charset="0"/>
              <a:cs typeface="Calibri" panose="020F0502020204030204" pitchFamily="34" charset="0"/>
            </a:endParaRPr>
          </a:p>
        </p:txBody>
      </p:sp>
      <p:sp>
        <p:nvSpPr>
          <p:cNvPr id="247" name="Google Shape;24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7000"/>
              </a:lnSpc>
              <a:spcBef>
                <a:spcPts val="0"/>
              </a:spcBef>
              <a:spcAft>
                <a:spcPts val="0"/>
              </a:spcAft>
              <a:buSzPts val="1400"/>
              <a:buFont typeface="Arial"/>
              <a:buChar char="•"/>
            </a:pPr>
            <a:r>
              <a:rPr lang="en-US" dirty="0">
                <a:solidFill>
                  <a:srgbClr val="000000"/>
                </a:solidFill>
                <a:latin typeface="Calibri" panose="020F0502020204030204" pitchFamily="34" charset="0"/>
                <a:ea typeface="Calibri"/>
                <a:cs typeface="Calibri" panose="020F0502020204030204" pitchFamily="34" charset="0"/>
                <a:sym typeface="Calibri"/>
              </a:rPr>
              <a:t>There are also three types of wind energy projects: offshore wind farms, utility-scale wind farms, and community wind projects.</a:t>
            </a:r>
            <a:endParaRPr dirty="0">
              <a:latin typeface="Calibri" panose="020F0502020204030204" pitchFamily="34" charset="0"/>
              <a:cs typeface="Calibri" panose="020F0502020204030204" pitchFamily="34" charset="0"/>
            </a:endParaRPr>
          </a:p>
          <a:p>
            <a:pPr marL="285750" marR="0" lvl="0" indent="-285750" algn="l" rtl="0">
              <a:lnSpc>
                <a:spcPct val="107000"/>
              </a:lnSpc>
              <a:spcBef>
                <a:spcPts val="0"/>
              </a:spcBef>
              <a:spcAft>
                <a:spcPts val="0"/>
              </a:spcAft>
              <a:buSzPts val="1400"/>
              <a:buFont typeface="Arial"/>
              <a:buChar char="•"/>
            </a:pPr>
            <a:r>
              <a:rPr lang="en-US" dirty="0">
                <a:solidFill>
                  <a:srgbClr val="000000"/>
                </a:solidFill>
                <a:latin typeface="Calibri" panose="020F0502020204030204" pitchFamily="34" charset="0"/>
                <a:ea typeface="Calibri"/>
                <a:cs typeface="Calibri" panose="020F0502020204030204" pitchFamily="34" charset="0"/>
                <a:sym typeface="Calibri"/>
              </a:rPr>
              <a:t>As with solar, each type varies in size, who it serves, and its overall purpose.</a:t>
            </a:r>
            <a:endParaRPr dirty="0">
              <a:latin typeface="Calibri" panose="020F0502020204030204" pitchFamily="34" charset="0"/>
              <a:cs typeface="Calibri" panose="020F0502020204030204" pitchFamily="34" charset="0"/>
            </a:endParaRPr>
          </a:p>
          <a:p>
            <a:pPr marL="285750" marR="0" lvl="0" indent="-285750" algn="l" rtl="0">
              <a:lnSpc>
                <a:spcPct val="107000"/>
              </a:lnSpc>
              <a:spcBef>
                <a:spcPts val="0"/>
              </a:spcBef>
              <a:spcAft>
                <a:spcPts val="0"/>
              </a:spcAft>
              <a:buSzPts val="1400"/>
              <a:buFont typeface="Arial"/>
              <a:buChar char="•"/>
            </a:pPr>
            <a:r>
              <a:rPr lang="en-US" dirty="0">
                <a:solidFill>
                  <a:srgbClr val="000000"/>
                </a:solidFill>
                <a:latin typeface="Calibri" panose="020F0502020204030204" pitchFamily="34" charset="0"/>
                <a:ea typeface="Calibri"/>
                <a:cs typeface="Calibri" panose="020F0502020204030204" pitchFamily="34" charset="0"/>
                <a:sym typeface="Calibri"/>
              </a:rPr>
              <a:t>Each may require different skills from an electrician, especially in terms of the scale of the project or how it's connected to the grid.</a:t>
            </a:r>
            <a:endParaRPr dirty="0">
              <a:latin typeface="Calibri" panose="020F0502020204030204" pitchFamily="34" charset="0"/>
              <a:cs typeface="Calibri" panose="020F0502020204030204" pitchFamily="34" charset="0"/>
            </a:endParaRPr>
          </a:p>
          <a:p>
            <a:pPr marL="285750" marR="0" lvl="0" indent="-285750" algn="l" rtl="0">
              <a:lnSpc>
                <a:spcPct val="107000"/>
              </a:lnSpc>
              <a:spcBef>
                <a:spcPts val="0"/>
              </a:spcBef>
              <a:spcAft>
                <a:spcPts val="0"/>
              </a:spcAft>
              <a:buSzPts val="1400"/>
              <a:buFont typeface="Arial"/>
              <a:buChar char="•"/>
            </a:pPr>
            <a:r>
              <a:rPr lang="en-US" dirty="0">
                <a:solidFill>
                  <a:srgbClr val="000000"/>
                </a:solidFill>
                <a:latin typeface="Calibri" panose="020F0502020204030204" pitchFamily="34" charset="0"/>
                <a:ea typeface="Calibri"/>
                <a:cs typeface="Calibri" panose="020F0502020204030204" pitchFamily="34" charset="0"/>
                <a:sym typeface="Calibri"/>
              </a:rPr>
              <a:t>For example, offshore and utility-scale projects are large and complex, while community projects are usually smaller and locally managed.</a:t>
            </a:r>
            <a:endParaRPr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107000"/>
              </a:lnSpc>
              <a:spcBef>
                <a:spcPts val="900"/>
              </a:spcBef>
              <a:spcAft>
                <a:spcPts val="0"/>
              </a:spcAft>
              <a:buSzPts val="1400"/>
              <a:buNone/>
            </a:pPr>
            <a:endParaRPr b="1"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107000"/>
              </a:lnSpc>
              <a:spcBef>
                <a:spcPts val="900"/>
              </a:spcBef>
              <a:spcAft>
                <a:spcPts val="0"/>
              </a:spcAft>
              <a:buSzPts val="1400"/>
              <a:buNone/>
            </a:pPr>
            <a:r>
              <a:rPr lang="en-US" b="1" dirty="0">
                <a:solidFill>
                  <a:srgbClr val="000000"/>
                </a:solidFill>
                <a:latin typeface="Calibri" panose="020F0502020204030204" pitchFamily="34" charset="0"/>
                <a:ea typeface="Calibri"/>
                <a:cs typeface="Calibri" panose="020F0502020204030204" pitchFamily="34" charset="0"/>
                <a:sym typeface="Calibri"/>
              </a:rPr>
              <a:t>Sources for Further Reading:</a:t>
            </a:r>
            <a:endParaRPr dirty="0">
              <a:latin typeface="Calibri" panose="020F0502020204030204" pitchFamily="34" charset="0"/>
              <a:cs typeface="Calibri" panose="020F0502020204030204" pitchFamily="34" charset="0"/>
            </a:endParaRPr>
          </a:p>
          <a:p>
            <a:pPr marL="342900" marR="0" lvl="0" indent="-342900" algn="l" rtl="0">
              <a:lnSpc>
                <a:spcPct val="107000"/>
              </a:lnSpc>
              <a:spcBef>
                <a:spcPts val="900"/>
              </a:spcBef>
              <a:spcAft>
                <a:spcPts val="0"/>
              </a:spcAft>
              <a:buClr>
                <a:srgbClr val="000000"/>
              </a:buClr>
              <a:buSzPts val="1800"/>
              <a:buFont typeface="Noto Sans Symbols"/>
              <a:buChar char="∙"/>
            </a:pPr>
            <a:r>
              <a:rPr lang="en-US" dirty="0">
                <a:solidFill>
                  <a:srgbClr val="000000"/>
                </a:solidFill>
                <a:latin typeface="Calibri" panose="020F0502020204030204" pitchFamily="34" charset="0"/>
                <a:ea typeface="Calibri"/>
                <a:cs typeface="Calibri" panose="020F0502020204030204" pitchFamily="34" charset="0"/>
                <a:sym typeface="Calibri"/>
              </a:rPr>
              <a:t>International Renewable Energy Agency (IRENA)</a:t>
            </a:r>
            <a:endParaRPr dirty="0">
              <a:latin typeface="Calibri" panose="020F0502020204030204" pitchFamily="34" charset="0"/>
              <a:cs typeface="Calibri" panose="020F0502020204030204" pitchFamily="34" charset="0"/>
            </a:endParaRPr>
          </a:p>
          <a:p>
            <a:pPr marL="342900" marR="0" lvl="0" indent="-342900" algn="l" rtl="0">
              <a:lnSpc>
                <a:spcPct val="107000"/>
              </a:lnSpc>
              <a:spcBef>
                <a:spcPts val="900"/>
              </a:spcBef>
              <a:spcAft>
                <a:spcPts val="0"/>
              </a:spcAft>
              <a:buClr>
                <a:srgbClr val="000000"/>
              </a:buClr>
              <a:buSzPts val="1800"/>
              <a:buFont typeface="Noto Sans Symbols"/>
              <a:buChar char="∙"/>
            </a:pPr>
            <a:r>
              <a:rPr lang="en-US" dirty="0">
                <a:solidFill>
                  <a:srgbClr val="000000"/>
                </a:solidFill>
                <a:latin typeface="Calibri" panose="020F0502020204030204" pitchFamily="34" charset="0"/>
                <a:ea typeface="Calibri"/>
                <a:cs typeface="Calibri" panose="020F0502020204030204" pitchFamily="34" charset="0"/>
                <a:sym typeface="Calibri"/>
              </a:rPr>
              <a:t>U.S. Department of Energy (DOE)</a:t>
            </a:r>
            <a:endParaRPr dirty="0">
              <a:latin typeface="Calibri" panose="020F0502020204030204" pitchFamily="34" charset="0"/>
              <a:cs typeface="Calibri" panose="020F0502020204030204" pitchFamily="34" charset="0"/>
            </a:endParaRPr>
          </a:p>
          <a:p>
            <a:pPr marL="342900" marR="0" lvl="0" indent="-342900" algn="l" rtl="0">
              <a:lnSpc>
                <a:spcPct val="107000"/>
              </a:lnSpc>
              <a:spcBef>
                <a:spcPts val="900"/>
              </a:spcBef>
              <a:spcAft>
                <a:spcPts val="0"/>
              </a:spcAft>
              <a:buClr>
                <a:srgbClr val="000000"/>
              </a:buClr>
              <a:buSzPts val="1800"/>
              <a:buFont typeface="Noto Sans Symbols"/>
              <a:buChar char="∙"/>
            </a:pPr>
            <a:r>
              <a:rPr lang="en-US" dirty="0">
                <a:solidFill>
                  <a:srgbClr val="000000"/>
                </a:solidFill>
                <a:latin typeface="Calibri" panose="020F0502020204030204" pitchFamily="34" charset="0"/>
                <a:ea typeface="Calibri"/>
                <a:cs typeface="Calibri" panose="020F0502020204030204" pitchFamily="34" charset="0"/>
                <a:sym typeface="Calibri"/>
              </a:rPr>
              <a:t>National Renewable Energy Laboratory (NREL)</a:t>
            </a:r>
            <a:endParaRPr dirty="0">
              <a:latin typeface="Calibri" panose="020F0502020204030204" pitchFamily="34" charset="0"/>
              <a:cs typeface="Calibri" panose="020F0502020204030204" pitchFamily="34" charset="0"/>
            </a:endParaRPr>
          </a:p>
        </p:txBody>
      </p:sp>
      <p:sp>
        <p:nvSpPr>
          <p:cNvPr id="260" name="Google Shape;26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7000"/>
              </a:lnSpc>
              <a:spcBef>
                <a:spcPts val="0"/>
              </a:spcBef>
              <a:spcAft>
                <a:spcPts val="0"/>
              </a:spcAft>
              <a:buSzPts val="1400"/>
              <a:buFont typeface="Arial"/>
              <a:buChar char="•"/>
            </a:pPr>
            <a:r>
              <a:rPr lang="en-US" b="0" dirty="0">
                <a:solidFill>
                  <a:srgbClr val="000000"/>
                </a:solidFill>
                <a:latin typeface="Calibri" panose="020F0502020204030204" pitchFamily="34" charset="0"/>
                <a:ea typeface="Calibri"/>
                <a:cs typeface="Calibri" panose="020F0502020204030204" pitchFamily="34" charset="0"/>
                <a:sym typeface="Calibri"/>
              </a:rPr>
              <a:t>Electrification of any building helps to replace fossil fuel-based systems with electric systems, which reduces emissions and makes buildings more energy efficient.</a:t>
            </a:r>
            <a:endParaRPr dirty="0">
              <a:latin typeface="Calibri" panose="020F0502020204030204" pitchFamily="34" charset="0"/>
              <a:cs typeface="Calibri" panose="020F0502020204030204" pitchFamily="34" charset="0"/>
            </a:endParaRPr>
          </a:p>
          <a:p>
            <a:pPr marL="285750" marR="0" lvl="0" indent="-285750" algn="l" rtl="0">
              <a:lnSpc>
                <a:spcPct val="107000"/>
              </a:lnSpc>
              <a:spcBef>
                <a:spcPts val="0"/>
              </a:spcBef>
              <a:spcAft>
                <a:spcPts val="0"/>
              </a:spcAft>
              <a:buSzPts val="1400"/>
              <a:buFont typeface="Arial"/>
              <a:buChar char="•"/>
            </a:pPr>
            <a:r>
              <a:rPr lang="en-US" b="0" dirty="0">
                <a:solidFill>
                  <a:srgbClr val="000000"/>
                </a:solidFill>
                <a:latin typeface="Calibri" panose="020F0502020204030204" pitchFamily="34" charset="0"/>
                <a:ea typeface="Calibri"/>
                <a:cs typeface="Calibri" panose="020F0502020204030204" pitchFamily="34" charset="0"/>
                <a:sym typeface="Calibri"/>
              </a:rPr>
              <a:t>These types of projects, whether they are part of building new construction, updating specific systems, or retrofitting whole buildings, all require electricians and their expertise.</a:t>
            </a:r>
            <a:endParaRPr dirty="0">
              <a:latin typeface="Calibri" panose="020F0502020204030204" pitchFamily="34" charset="0"/>
              <a:cs typeface="Calibri" panose="020F0502020204030204" pitchFamily="34" charset="0"/>
            </a:endParaRPr>
          </a:p>
          <a:p>
            <a:pPr marL="0" marR="0" lvl="0" indent="0" algn="l" rtl="0">
              <a:lnSpc>
                <a:spcPct val="107000"/>
              </a:lnSpc>
              <a:spcBef>
                <a:spcPts val="0"/>
              </a:spcBef>
              <a:spcAft>
                <a:spcPts val="0"/>
              </a:spcAft>
              <a:buSzPts val="1400"/>
              <a:buNone/>
            </a:pPr>
            <a:endParaRPr b="1"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107000"/>
              </a:lnSpc>
              <a:spcBef>
                <a:spcPts val="0"/>
              </a:spcBef>
              <a:spcAft>
                <a:spcPts val="0"/>
              </a:spcAft>
              <a:buSzPts val="1400"/>
              <a:buNone/>
            </a:pPr>
            <a:endParaRPr b="1"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107000"/>
              </a:lnSpc>
              <a:spcBef>
                <a:spcPts val="0"/>
              </a:spcBef>
              <a:spcAft>
                <a:spcPts val="0"/>
              </a:spcAft>
              <a:buSzPts val="1400"/>
              <a:buNone/>
            </a:pPr>
            <a:endParaRPr b="1"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107000"/>
              </a:lnSpc>
              <a:spcBef>
                <a:spcPts val="0"/>
              </a:spcBef>
              <a:spcAft>
                <a:spcPts val="0"/>
              </a:spcAft>
              <a:buSzPts val="1400"/>
              <a:buNone/>
            </a:pPr>
            <a:r>
              <a:rPr lang="en-US" b="1" dirty="0">
                <a:solidFill>
                  <a:srgbClr val="000000"/>
                </a:solidFill>
                <a:latin typeface="Calibri" panose="020F0502020204030204" pitchFamily="34" charset="0"/>
                <a:ea typeface="Calibri"/>
                <a:cs typeface="Calibri" panose="020F0502020204030204" pitchFamily="34" charset="0"/>
                <a:sym typeface="Calibri"/>
              </a:rPr>
              <a:t>Sources for Further Reading:</a:t>
            </a:r>
            <a:endParaRPr dirty="0">
              <a:latin typeface="Calibri" panose="020F0502020204030204" pitchFamily="34" charset="0"/>
              <a:cs typeface="Calibri" panose="020F0502020204030204" pitchFamily="34" charset="0"/>
            </a:endParaRPr>
          </a:p>
          <a:p>
            <a:pPr marL="342900" marR="0" lvl="0" indent="-342900" algn="l" rtl="0">
              <a:lnSpc>
                <a:spcPct val="107000"/>
              </a:lnSpc>
              <a:spcBef>
                <a:spcPts val="900"/>
              </a:spcBef>
              <a:spcAft>
                <a:spcPts val="0"/>
              </a:spcAft>
              <a:buClr>
                <a:srgbClr val="000000"/>
              </a:buClr>
              <a:buSzPts val="1800"/>
              <a:buFont typeface="Noto Sans Symbols"/>
              <a:buChar char="∙"/>
            </a:pPr>
            <a:r>
              <a:rPr lang="en-US" dirty="0">
                <a:solidFill>
                  <a:srgbClr val="000000"/>
                </a:solidFill>
                <a:latin typeface="Calibri" panose="020F0502020204030204" pitchFamily="34" charset="0"/>
                <a:ea typeface="Calibri"/>
                <a:cs typeface="Calibri" panose="020F0502020204030204" pitchFamily="34" charset="0"/>
                <a:sym typeface="Calibri"/>
              </a:rPr>
              <a:t>International Renewable Energy Agency (IRENA)</a:t>
            </a:r>
            <a:endParaRPr dirty="0">
              <a:latin typeface="Calibri" panose="020F0502020204030204" pitchFamily="34" charset="0"/>
              <a:cs typeface="Calibri" panose="020F0502020204030204" pitchFamily="34" charset="0"/>
            </a:endParaRPr>
          </a:p>
          <a:p>
            <a:pPr marL="342900" marR="0" lvl="0" indent="-342900" algn="l" rtl="0">
              <a:lnSpc>
                <a:spcPct val="107000"/>
              </a:lnSpc>
              <a:spcBef>
                <a:spcPts val="900"/>
              </a:spcBef>
              <a:spcAft>
                <a:spcPts val="0"/>
              </a:spcAft>
              <a:buClr>
                <a:srgbClr val="000000"/>
              </a:buClr>
              <a:buSzPts val="1800"/>
              <a:buFont typeface="Noto Sans Symbols"/>
              <a:buChar char="∙"/>
            </a:pPr>
            <a:r>
              <a:rPr lang="en-US" dirty="0">
                <a:solidFill>
                  <a:srgbClr val="000000"/>
                </a:solidFill>
                <a:latin typeface="Calibri" panose="020F0502020204030204" pitchFamily="34" charset="0"/>
                <a:ea typeface="Calibri"/>
                <a:cs typeface="Calibri" panose="020F0502020204030204" pitchFamily="34" charset="0"/>
                <a:sym typeface="Calibri"/>
              </a:rPr>
              <a:t>U.S. Department of Energy (DOE)</a:t>
            </a:r>
            <a:endParaRPr dirty="0">
              <a:latin typeface="Calibri" panose="020F0502020204030204" pitchFamily="34" charset="0"/>
              <a:cs typeface="Calibri" panose="020F0502020204030204" pitchFamily="34" charset="0"/>
            </a:endParaRPr>
          </a:p>
          <a:p>
            <a:pPr marL="342900" marR="0" lvl="0" indent="-342900" algn="l" rtl="0">
              <a:lnSpc>
                <a:spcPct val="107000"/>
              </a:lnSpc>
              <a:spcBef>
                <a:spcPts val="900"/>
              </a:spcBef>
              <a:spcAft>
                <a:spcPts val="0"/>
              </a:spcAft>
              <a:buClr>
                <a:srgbClr val="000000"/>
              </a:buClr>
              <a:buSzPts val="1800"/>
              <a:buFont typeface="Noto Sans Symbols"/>
              <a:buChar char="∙"/>
            </a:pPr>
            <a:r>
              <a:rPr lang="en-US" dirty="0">
                <a:solidFill>
                  <a:srgbClr val="000000"/>
                </a:solidFill>
                <a:latin typeface="Calibri" panose="020F0502020204030204" pitchFamily="34" charset="0"/>
                <a:ea typeface="Calibri"/>
                <a:cs typeface="Calibri" panose="020F0502020204030204" pitchFamily="34" charset="0"/>
                <a:sym typeface="Calibri"/>
              </a:rPr>
              <a:t>National Renewable Energy Laboratory (NREL)</a:t>
            </a:r>
            <a:endParaRPr dirty="0">
              <a:latin typeface="Calibri" panose="020F0502020204030204" pitchFamily="34" charset="0"/>
              <a:cs typeface="Calibri" panose="020F0502020204030204" pitchFamily="34" charset="0"/>
            </a:endParaRPr>
          </a:p>
        </p:txBody>
      </p:sp>
      <p:sp>
        <p:nvSpPr>
          <p:cNvPr id="272" name="Google Shape;27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7000"/>
              </a:lnSpc>
              <a:spcBef>
                <a:spcPts val="0"/>
              </a:spcBef>
              <a:spcAft>
                <a:spcPts val="0"/>
              </a:spcAft>
              <a:buSzPts val="1400"/>
              <a:buFont typeface="Arial"/>
              <a:buChar char="•"/>
            </a:pPr>
            <a:r>
              <a:rPr lang="en-US" b="0" dirty="0">
                <a:solidFill>
                  <a:srgbClr val="000000"/>
                </a:solidFill>
                <a:latin typeface="Calibri" panose="020F0502020204030204" pitchFamily="34" charset="0"/>
                <a:ea typeface="Calibri"/>
                <a:cs typeface="Calibri" panose="020F0502020204030204" pitchFamily="34" charset="0"/>
                <a:sym typeface="Calibri"/>
              </a:rPr>
              <a:t>Transitioning to EVs requires electricians to install and maintain a charging station network, whether for personal vehicles or public transportation.</a:t>
            </a:r>
            <a:endParaRPr dirty="0">
              <a:latin typeface="Calibri" panose="020F0502020204030204" pitchFamily="34" charset="0"/>
              <a:cs typeface="Calibri" panose="020F0502020204030204" pitchFamily="34" charset="0"/>
            </a:endParaRPr>
          </a:p>
          <a:p>
            <a:pPr marL="285750" marR="0" lvl="0" indent="-285750" algn="l" rtl="0">
              <a:lnSpc>
                <a:spcPct val="107000"/>
              </a:lnSpc>
              <a:spcBef>
                <a:spcPts val="0"/>
              </a:spcBef>
              <a:spcAft>
                <a:spcPts val="0"/>
              </a:spcAft>
              <a:buSzPts val="1400"/>
              <a:buFont typeface="Arial"/>
              <a:buChar char="•"/>
            </a:pPr>
            <a:r>
              <a:rPr lang="en-US" b="0" dirty="0">
                <a:solidFill>
                  <a:srgbClr val="000000"/>
                </a:solidFill>
                <a:latin typeface="Calibri" panose="020F0502020204030204" pitchFamily="34" charset="0"/>
                <a:ea typeface="Calibri"/>
                <a:cs typeface="Calibri" panose="020F0502020204030204" pitchFamily="34" charset="0"/>
                <a:sym typeface="Calibri"/>
              </a:rPr>
              <a:t>This includes charging stations people want in their homes or garages, charging stations owned by multifamily buildings or businesses, and charging stations in public spaces.</a:t>
            </a:r>
            <a:endParaRPr dirty="0">
              <a:latin typeface="Calibri" panose="020F0502020204030204" pitchFamily="34" charset="0"/>
              <a:cs typeface="Calibri" panose="020F0502020204030204" pitchFamily="34" charset="0"/>
            </a:endParaRPr>
          </a:p>
          <a:p>
            <a:pPr marL="285750" marR="0" lvl="0" indent="-285750" algn="l" rtl="0">
              <a:lnSpc>
                <a:spcPct val="107000"/>
              </a:lnSpc>
              <a:spcBef>
                <a:spcPts val="0"/>
              </a:spcBef>
              <a:spcAft>
                <a:spcPts val="0"/>
              </a:spcAft>
              <a:buSzPts val="1400"/>
              <a:buFont typeface="Arial"/>
              <a:buChar char="•"/>
            </a:pPr>
            <a:r>
              <a:rPr lang="en-US" b="0" dirty="0">
                <a:solidFill>
                  <a:srgbClr val="000000"/>
                </a:solidFill>
                <a:latin typeface="Calibri" panose="020F0502020204030204" pitchFamily="34" charset="0"/>
                <a:ea typeface="Calibri"/>
                <a:cs typeface="Calibri" panose="020F0502020204030204" pitchFamily="34" charset="0"/>
                <a:sym typeface="Calibri"/>
              </a:rPr>
              <a:t>Projects </a:t>
            </a:r>
            <a:r>
              <a:rPr lang="en-US" dirty="0">
                <a:solidFill>
                  <a:srgbClr val="000000"/>
                </a:solidFill>
                <a:latin typeface="Calibri" panose="020F0502020204030204" pitchFamily="34" charset="0"/>
                <a:ea typeface="Calibri"/>
                <a:cs typeface="Calibri" panose="020F0502020204030204" pitchFamily="34" charset="0"/>
                <a:sym typeface="Calibri"/>
              </a:rPr>
              <a:t>like these</a:t>
            </a:r>
            <a:r>
              <a:rPr lang="en-US" b="0" dirty="0">
                <a:solidFill>
                  <a:srgbClr val="000000"/>
                </a:solidFill>
                <a:latin typeface="Calibri" panose="020F0502020204030204" pitchFamily="34" charset="0"/>
                <a:ea typeface="Calibri"/>
                <a:cs typeface="Calibri" panose="020F0502020204030204" pitchFamily="34" charset="0"/>
                <a:sym typeface="Calibri"/>
              </a:rPr>
              <a:t>, installed and operated in public areas, often have additional safety risks and precautions. </a:t>
            </a:r>
            <a:endParaRPr dirty="0">
              <a:latin typeface="Calibri" panose="020F0502020204030204" pitchFamily="34" charset="0"/>
              <a:cs typeface="Calibri" panose="020F0502020204030204" pitchFamily="34" charset="0"/>
            </a:endParaRPr>
          </a:p>
          <a:p>
            <a:pPr marL="285750" marR="0" lvl="0" indent="-285750" algn="l" rtl="0">
              <a:lnSpc>
                <a:spcPct val="107000"/>
              </a:lnSpc>
              <a:spcBef>
                <a:spcPts val="0"/>
              </a:spcBef>
              <a:spcAft>
                <a:spcPts val="0"/>
              </a:spcAft>
              <a:buSzPts val="1400"/>
              <a:buFont typeface="Arial"/>
              <a:buChar char="•"/>
            </a:pPr>
            <a:r>
              <a:rPr lang="en-US" b="0" dirty="0">
                <a:solidFill>
                  <a:srgbClr val="000000"/>
                </a:solidFill>
                <a:latin typeface="Calibri" panose="020F0502020204030204" pitchFamily="34" charset="0"/>
                <a:ea typeface="Calibri"/>
                <a:cs typeface="Calibri" panose="020F0502020204030204" pitchFamily="34" charset="0"/>
                <a:sym typeface="Calibri"/>
              </a:rPr>
              <a:t>Specific steps are needed to keep the site and materials safe while installation is in progress, and precautions are taken to ensure that the site remains secure </a:t>
            </a:r>
            <a:r>
              <a:rPr lang="en-US" dirty="0">
                <a:solidFill>
                  <a:srgbClr val="000000"/>
                </a:solidFill>
                <a:latin typeface="Calibri" panose="020F0502020204030204" pitchFamily="34" charset="0"/>
                <a:ea typeface="Calibri"/>
                <a:cs typeface="Calibri" panose="020F0502020204030204" pitchFamily="34" charset="0"/>
                <a:sym typeface="Calibri"/>
              </a:rPr>
              <a:t>as</a:t>
            </a:r>
            <a:r>
              <a:rPr lang="en-US" b="0" dirty="0">
                <a:solidFill>
                  <a:srgbClr val="000000"/>
                </a:solidFill>
                <a:latin typeface="Calibri" panose="020F0502020204030204" pitchFamily="34" charset="0"/>
                <a:ea typeface="Calibri"/>
                <a:cs typeface="Calibri" panose="020F0502020204030204" pitchFamily="34" charset="0"/>
                <a:sym typeface="Calibri"/>
              </a:rPr>
              <a:t> it could be accessed or used by just about anyone.</a:t>
            </a:r>
            <a:endParaRPr dirty="0">
              <a:latin typeface="Calibri" panose="020F0502020204030204" pitchFamily="34" charset="0"/>
              <a:cs typeface="Calibri" panose="020F0502020204030204" pitchFamily="34" charset="0"/>
            </a:endParaRPr>
          </a:p>
          <a:p>
            <a:pPr marL="0" marR="0" lvl="0" indent="0" algn="l" rtl="0">
              <a:lnSpc>
                <a:spcPct val="107000"/>
              </a:lnSpc>
              <a:spcBef>
                <a:spcPts val="0"/>
              </a:spcBef>
              <a:spcAft>
                <a:spcPts val="0"/>
              </a:spcAft>
              <a:buSzPts val="1400"/>
              <a:buNone/>
            </a:pPr>
            <a:endParaRPr b="1"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107000"/>
              </a:lnSpc>
              <a:spcBef>
                <a:spcPts val="0"/>
              </a:spcBef>
              <a:spcAft>
                <a:spcPts val="0"/>
              </a:spcAft>
              <a:buSzPts val="1400"/>
              <a:buNone/>
            </a:pPr>
            <a:endParaRPr b="1"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107000"/>
              </a:lnSpc>
              <a:spcBef>
                <a:spcPts val="0"/>
              </a:spcBef>
              <a:spcAft>
                <a:spcPts val="0"/>
              </a:spcAft>
              <a:buSzPts val="1400"/>
              <a:buNone/>
            </a:pPr>
            <a:endParaRPr b="1" dirty="0">
              <a:solidFill>
                <a:srgbClr val="000000"/>
              </a:solidFill>
              <a:latin typeface="Calibri" panose="020F0502020204030204" pitchFamily="34" charset="0"/>
              <a:ea typeface="Calibri"/>
              <a:cs typeface="Calibri" panose="020F0502020204030204" pitchFamily="34" charset="0"/>
              <a:sym typeface="Calibri"/>
            </a:endParaRPr>
          </a:p>
          <a:p>
            <a:pPr marL="0" marR="0" lvl="0" indent="0" algn="l" rtl="0">
              <a:lnSpc>
                <a:spcPct val="107000"/>
              </a:lnSpc>
              <a:spcBef>
                <a:spcPts val="0"/>
              </a:spcBef>
              <a:spcAft>
                <a:spcPts val="0"/>
              </a:spcAft>
              <a:buSzPts val="1400"/>
              <a:buNone/>
            </a:pPr>
            <a:r>
              <a:rPr lang="en-US" b="1" dirty="0">
                <a:solidFill>
                  <a:srgbClr val="000000"/>
                </a:solidFill>
                <a:latin typeface="Calibri" panose="020F0502020204030204" pitchFamily="34" charset="0"/>
                <a:ea typeface="Calibri"/>
                <a:cs typeface="Calibri" panose="020F0502020204030204" pitchFamily="34" charset="0"/>
                <a:sym typeface="Calibri"/>
              </a:rPr>
              <a:t>Sources for Further Reading:</a:t>
            </a:r>
            <a:endParaRPr dirty="0">
              <a:latin typeface="Calibri" panose="020F0502020204030204" pitchFamily="34" charset="0"/>
              <a:cs typeface="Calibri" panose="020F0502020204030204" pitchFamily="34" charset="0"/>
            </a:endParaRPr>
          </a:p>
          <a:p>
            <a:pPr marL="342900" marR="0" lvl="0" indent="-342900" algn="l" rtl="0">
              <a:lnSpc>
                <a:spcPct val="107000"/>
              </a:lnSpc>
              <a:spcBef>
                <a:spcPts val="900"/>
              </a:spcBef>
              <a:spcAft>
                <a:spcPts val="0"/>
              </a:spcAft>
              <a:buClr>
                <a:srgbClr val="000000"/>
              </a:buClr>
              <a:buSzPts val="1800"/>
              <a:buFont typeface="Noto Sans Symbols"/>
              <a:buChar char="∙"/>
            </a:pPr>
            <a:r>
              <a:rPr lang="en-US" dirty="0">
                <a:solidFill>
                  <a:srgbClr val="000000"/>
                </a:solidFill>
                <a:latin typeface="Calibri" panose="020F0502020204030204" pitchFamily="34" charset="0"/>
                <a:ea typeface="Calibri"/>
                <a:cs typeface="Calibri" panose="020F0502020204030204" pitchFamily="34" charset="0"/>
                <a:sym typeface="Calibri"/>
              </a:rPr>
              <a:t>International Renewable Energy Agency (IRENA)</a:t>
            </a:r>
            <a:endParaRPr dirty="0">
              <a:latin typeface="Calibri" panose="020F0502020204030204" pitchFamily="34" charset="0"/>
              <a:cs typeface="Calibri" panose="020F0502020204030204" pitchFamily="34" charset="0"/>
            </a:endParaRPr>
          </a:p>
          <a:p>
            <a:pPr marL="342900" marR="0" lvl="0" indent="-342900" algn="l" rtl="0">
              <a:lnSpc>
                <a:spcPct val="107000"/>
              </a:lnSpc>
              <a:spcBef>
                <a:spcPts val="900"/>
              </a:spcBef>
              <a:spcAft>
                <a:spcPts val="0"/>
              </a:spcAft>
              <a:buClr>
                <a:srgbClr val="000000"/>
              </a:buClr>
              <a:buSzPts val="1800"/>
              <a:buFont typeface="Noto Sans Symbols"/>
              <a:buChar char="∙"/>
            </a:pPr>
            <a:r>
              <a:rPr lang="en-US" dirty="0">
                <a:solidFill>
                  <a:srgbClr val="000000"/>
                </a:solidFill>
                <a:latin typeface="Calibri" panose="020F0502020204030204" pitchFamily="34" charset="0"/>
                <a:ea typeface="Calibri"/>
                <a:cs typeface="Calibri" panose="020F0502020204030204" pitchFamily="34" charset="0"/>
                <a:sym typeface="Calibri"/>
              </a:rPr>
              <a:t>U.S. Department of Energy (DOE)</a:t>
            </a:r>
            <a:endParaRPr dirty="0">
              <a:latin typeface="Calibri" panose="020F0502020204030204" pitchFamily="34" charset="0"/>
              <a:cs typeface="Calibri" panose="020F0502020204030204" pitchFamily="34" charset="0"/>
            </a:endParaRPr>
          </a:p>
          <a:p>
            <a:pPr marL="342900" marR="0" lvl="0" indent="-342900" algn="l" rtl="0">
              <a:lnSpc>
                <a:spcPct val="107000"/>
              </a:lnSpc>
              <a:spcBef>
                <a:spcPts val="900"/>
              </a:spcBef>
              <a:spcAft>
                <a:spcPts val="0"/>
              </a:spcAft>
              <a:buClr>
                <a:srgbClr val="000000"/>
              </a:buClr>
              <a:buSzPts val="1800"/>
              <a:buFont typeface="Noto Sans Symbols"/>
              <a:buChar char="∙"/>
            </a:pPr>
            <a:r>
              <a:rPr lang="en-US" dirty="0">
                <a:solidFill>
                  <a:srgbClr val="000000"/>
                </a:solidFill>
                <a:latin typeface="Calibri" panose="020F0502020204030204" pitchFamily="34" charset="0"/>
                <a:ea typeface="Calibri"/>
                <a:cs typeface="Calibri" panose="020F0502020204030204" pitchFamily="34" charset="0"/>
                <a:sym typeface="Calibri"/>
              </a:rPr>
              <a:t>National Renewable Energy Laboratory (NREL)</a:t>
            </a:r>
            <a:endParaRPr dirty="0">
              <a:latin typeface="Calibri" panose="020F0502020204030204" pitchFamily="34" charset="0"/>
              <a:cs typeface="Calibri" panose="020F0502020204030204" pitchFamily="34" charset="0"/>
            </a:endParaRPr>
          </a:p>
        </p:txBody>
      </p:sp>
      <p:sp>
        <p:nvSpPr>
          <p:cNvPr id="284" name="Google Shape;28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US" dirty="0" err="1">
                <a:latin typeface="Calibri" panose="020F0502020204030204" pitchFamily="34" charset="0"/>
                <a:ea typeface="Quattrocento Sans"/>
                <a:cs typeface="Calibri" panose="020F0502020204030204" pitchFamily="34" charset="0"/>
                <a:sym typeface="Quattrocento Sans"/>
              </a:rPr>
              <a:t>MassCEC</a:t>
            </a:r>
            <a:r>
              <a:rPr lang="en-US" dirty="0">
                <a:latin typeface="Calibri" panose="020F0502020204030204" pitchFamily="34" charset="0"/>
                <a:ea typeface="Quattrocento Sans"/>
                <a:cs typeface="Calibri" panose="020F0502020204030204" pitchFamily="34" charset="0"/>
                <a:sym typeface="Quattrocento Sans"/>
              </a:rPr>
              <a:t> Video coming by Spring 2025.</a:t>
            </a:r>
          </a:p>
          <a:p>
            <a:pPr marL="0" marR="0" lvl="0" indent="0" algn="l" rtl="0">
              <a:lnSpc>
                <a:spcPct val="100000"/>
              </a:lnSpc>
              <a:spcBef>
                <a:spcPts val="0"/>
              </a:spcBef>
              <a:spcAft>
                <a:spcPts val="0"/>
              </a:spcAft>
              <a:buClr>
                <a:srgbClr val="000000"/>
              </a:buClr>
              <a:buSzPts val="1400"/>
              <a:buFont typeface="Arial"/>
              <a:buNone/>
            </a:pPr>
            <a:endParaRPr lang="en-US" dirty="0">
              <a:latin typeface="Calibri" panose="020F0502020204030204" pitchFamily="34" charset="0"/>
              <a:ea typeface="Quattrocento Sans"/>
              <a:cs typeface="Calibri" panose="020F0502020204030204" pitchFamily="34" charset="0"/>
              <a:sym typeface="Quattrocento Sans"/>
            </a:endParaRPr>
          </a:p>
          <a:p>
            <a:pPr marL="0" marR="0" lvl="0" indent="0" algn="l" rtl="0">
              <a:lnSpc>
                <a:spcPct val="100000"/>
              </a:lnSpc>
              <a:spcBef>
                <a:spcPts val="0"/>
              </a:spcBef>
              <a:spcAft>
                <a:spcPts val="0"/>
              </a:spcAft>
              <a:buClr>
                <a:srgbClr val="000000"/>
              </a:buClr>
              <a:buSzPts val="1400"/>
              <a:buFont typeface="Arial"/>
              <a:buNone/>
            </a:pPr>
            <a:r>
              <a:rPr lang="en-US" dirty="0" err="1">
                <a:latin typeface="Calibri" panose="020F0502020204030204" pitchFamily="34" charset="0"/>
                <a:ea typeface="Quattrocento Sans"/>
                <a:cs typeface="Calibri" panose="020F0502020204030204" pitchFamily="34" charset="0"/>
                <a:sym typeface="Quattrocento Sans"/>
              </a:rPr>
              <a:t>MassCEC</a:t>
            </a:r>
            <a:r>
              <a:rPr lang="en-US" dirty="0">
                <a:latin typeface="Calibri" panose="020F0502020204030204" pitchFamily="34" charset="0"/>
                <a:ea typeface="Quattrocento Sans"/>
                <a:cs typeface="Calibri" panose="020F0502020204030204" pitchFamily="34" charset="0"/>
                <a:sym typeface="Quattrocento Sans"/>
              </a:rPr>
              <a:t> video will be from a local electrical union featuring several apprentices and EV charging infrastructure.</a:t>
            </a:r>
            <a:endParaRPr dirty="0">
              <a:latin typeface="Calibri" panose="020F0502020204030204" pitchFamily="34" charset="0"/>
              <a:ea typeface="Quattrocento Sans"/>
              <a:cs typeface="Calibri" panose="020F0502020204030204" pitchFamily="34" charset="0"/>
              <a:sym typeface="Quattrocento Sans"/>
            </a:endParaRPr>
          </a:p>
          <a:p>
            <a:pPr marL="0" marR="0" lvl="0" indent="0" algn="l" rtl="0">
              <a:lnSpc>
                <a:spcPct val="100000"/>
              </a:lnSpc>
              <a:spcBef>
                <a:spcPts val="0"/>
              </a:spcBef>
              <a:spcAft>
                <a:spcPts val="0"/>
              </a:spcAft>
              <a:buClr>
                <a:srgbClr val="000000"/>
              </a:buClr>
              <a:buSzPts val="1400"/>
              <a:buFont typeface="Arial"/>
              <a:buNone/>
            </a:pPr>
            <a:r>
              <a:rPr lang="en-US" dirty="0">
                <a:latin typeface="Calibri" panose="020F0502020204030204" pitchFamily="34" charset="0"/>
                <a:ea typeface="Quattrocento Sans"/>
                <a:cs typeface="Calibri" panose="020F0502020204030204" pitchFamily="34" charset="0"/>
                <a:sym typeface="Quattrocento Sans"/>
              </a:rPr>
              <a:t>Draft </a:t>
            </a:r>
            <a:r>
              <a:rPr lang="en-US" u="sng" dirty="0">
                <a:solidFill>
                  <a:schemeClr val="hlink"/>
                </a:solidFill>
                <a:latin typeface="Calibri" panose="020F0502020204030204" pitchFamily="34" charset="0"/>
                <a:ea typeface="Roboto"/>
                <a:cs typeface="Calibri" panose="020F0502020204030204" pitchFamily="34" charset="0"/>
                <a:sym typeface="Roboto"/>
                <a:hlinkClick r:id="rId3"/>
              </a:rPr>
              <a:t>https://f.io/S3APNl23</a:t>
            </a:r>
            <a:endParaRPr dirty="0">
              <a:latin typeface="Calibri" panose="020F0502020204030204" pitchFamily="34" charset="0"/>
              <a:ea typeface="Roboto"/>
              <a:cs typeface="Calibri" panose="020F0502020204030204" pitchFamily="34" charset="0"/>
              <a:sym typeface="Roboto"/>
            </a:endParaRPr>
          </a:p>
          <a:p>
            <a:pPr marL="0" lvl="0" indent="0" algn="l" rtl="0">
              <a:lnSpc>
                <a:spcPct val="100000"/>
              </a:lnSpc>
              <a:spcBef>
                <a:spcPts val="0"/>
              </a:spcBef>
              <a:spcAft>
                <a:spcPts val="0"/>
              </a:spcAft>
              <a:buSzPts val="1400"/>
              <a:buNone/>
            </a:pPr>
            <a:endParaRPr dirty="0">
              <a:latin typeface="Calibri" panose="020F0502020204030204" pitchFamily="34" charset="0"/>
              <a:cs typeface="Calibri" panose="020F0502020204030204" pitchFamily="34" charset="0"/>
            </a:endParaRPr>
          </a:p>
        </p:txBody>
      </p:sp>
      <p:sp>
        <p:nvSpPr>
          <p:cNvPr id="295" name="Google Shape;29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31ca6f5f3b7_0_0:notes"/>
          <p:cNvSpPr>
            <a:spLocks noGrp="1" noRot="1" noChangeAspect="1"/>
          </p:cNvSpPr>
          <p:nvPr>
            <p:ph type="sldImg" idx="2"/>
          </p:nvPr>
        </p:nvSpPr>
        <p:spPr>
          <a:xfrm>
            <a:off x="1636713" y="458788"/>
            <a:ext cx="3584575" cy="2016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31ca6f5f3b7_0_0:notes"/>
          <p:cNvSpPr txBox="1">
            <a:spLocks noGrp="1"/>
          </p:cNvSpPr>
          <p:nvPr>
            <p:ph type="body" idx="1"/>
          </p:nvPr>
        </p:nvSpPr>
        <p:spPr>
          <a:xfrm>
            <a:off x="685800" y="2551611"/>
            <a:ext cx="5486400" cy="6133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g31ca6f5f3b7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a:extLst>
            <a:ext uri="{FF2B5EF4-FFF2-40B4-BE49-F238E27FC236}">
              <a16:creationId xmlns:a16="http://schemas.microsoft.com/office/drawing/2014/main" id="{BDFD2CEF-ED13-93C2-AC91-D5C8AF3CF683}"/>
            </a:ext>
          </a:extLst>
        </p:cNvPr>
        <p:cNvGrpSpPr/>
        <p:nvPr/>
      </p:nvGrpSpPr>
      <p:grpSpPr>
        <a:xfrm>
          <a:off x="0" y="0"/>
          <a:ext cx="0" cy="0"/>
          <a:chOff x="0" y="0"/>
          <a:chExt cx="0" cy="0"/>
        </a:xfrm>
      </p:grpSpPr>
      <p:sp>
        <p:nvSpPr>
          <p:cNvPr id="303" name="Google Shape;303;g31ca6f5f3b7_0_0:notes">
            <a:extLst>
              <a:ext uri="{FF2B5EF4-FFF2-40B4-BE49-F238E27FC236}">
                <a16:creationId xmlns:a16="http://schemas.microsoft.com/office/drawing/2014/main" id="{600F63C1-832B-E19D-7519-D20CE527C872}"/>
              </a:ext>
            </a:extLst>
          </p:cNvPr>
          <p:cNvSpPr>
            <a:spLocks noGrp="1" noRot="1" noChangeAspect="1"/>
          </p:cNvSpPr>
          <p:nvPr>
            <p:ph type="sldImg" idx="2"/>
          </p:nvPr>
        </p:nvSpPr>
        <p:spPr>
          <a:xfrm>
            <a:off x="1636713" y="458788"/>
            <a:ext cx="3584575" cy="2016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g31ca6f5f3b7_0_0:notes">
            <a:extLst>
              <a:ext uri="{FF2B5EF4-FFF2-40B4-BE49-F238E27FC236}">
                <a16:creationId xmlns:a16="http://schemas.microsoft.com/office/drawing/2014/main" id="{256BC593-0733-1FD3-CC0E-ECEF3B767B15}"/>
              </a:ext>
            </a:extLst>
          </p:cNvPr>
          <p:cNvSpPr txBox="1">
            <a:spLocks noGrp="1"/>
          </p:cNvSpPr>
          <p:nvPr>
            <p:ph type="body" idx="1"/>
          </p:nvPr>
        </p:nvSpPr>
        <p:spPr>
          <a:xfrm>
            <a:off x="685800" y="2551611"/>
            <a:ext cx="5486400" cy="6133500"/>
          </a:xfrm>
          <a:prstGeom prst="rect">
            <a:avLst/>
          </a:prstGeom>
          <a:noFill/>
          <a:ln>
            <a:noFill/>
          </a:ln>
        </p:spPr>
        <p:txBody>
          <a:bodyPr spcFirstLastPara="1" wrap="square" lIns="91425" tIns="45700" rIns="91425" bIns="45700" anchor="t" anchorCtr="0">
            <a:noAutofit/>
          </a:bodyPr>
          <a:lstStyle/>
          <a:p>
            <a:pPr marL="0" indent="0" algn="l">
              <a:buFont typeface="Arial" panose="020B0604020202020204" pitchFamily="34" charset="0"/>
              <a:buNone/>
            </a:pPr>
            <a:r>
              <a:rPr lang="en-US" sz="1200" dirty="0">
                <a:latin typeface="Calibri" panose="020F0502020204030204" pitchFamily="34" charset="0"/>
                <a:cs typeface="Calibri" panose="020F0502020204030204" pitchFamily="34" charset="0"/>
              </a:rPr>
              <a:t>Electricians are one of the clean energy career paths that have a union. Many licensed trades, like electricians, pipefitters, plumbers, utility workers, carpenters, and others, can join unions. These are some of the unions that are common for trades and careers in clean energy: </a:t>
            </a:r>
          </a:p>
          <a:p>
            <a:pPr marL="342900" indent="-342900" algn="l">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342900" indent="-342900" algn="l">
              <a:buFont typeface="Arial" panose="020B0604020202020204" pitchFamily="34" charset="0"/>
              <a:buChar char="•"/>
            </a:pPr>
            <a:r>
              <a:rPr lang="en-US" sz="1200" dirty="0">
                <a:latin typeface="Calibri" panose="020F0502020204030204" pitchFamily="34" charset="0"/>
                <a:cs typeface="Calibri" panose="020F0502020204030204" pitchFamily="34" charset="0"/>
              </a:rPr>
              <a:t>For Electricians: International Brotherhood of Electrical Workers</a:t>
            </a:r>
          </a:p>
          <a:p>
            <a:pPr marL="342900" indent="-342900" algn="l">
              <a:buFont typeface="Arial" panose="020B0604020202020204" pitchFamily="34" charset="0"/>
              <a:buChar char="•"/>
            </a:pPr>
            <a:r>
              <a:rPr lang="en-US" sz="1200" dirty="0">
                <a:latin typeface="Calibri" panose="020F0502020204030204" pitchFamily="34" charset="0"/>
                <a:cs typeface="Calibri" panose="020F0502020204030204" pitchFamily="34" charset="0"/>
              </a:rPr>
              <a:t>HVAC: Sheet Metal Workers International Association</a:t>
            </a:r>
          </a:p>
          <a:p>
            <a:pPr marL="342900" indent="-342900" algn="l">
              <a:buFont typeface="Arial" panose="020B0604020202020204" pitchFamily="34" charset="0"/>
              <a:buChar char="•"/>
            </a:pPr>
            <a:r>
              <a:rPr lang="en-US" sz="1200" dirty="0">
                <a:latin typeface="Calibri" panose="020F0502020204030204" pitchFamily="34" charset="0"/>
                <a:cs typeface="Calibri" panose="020F0502020204030204" pitchFamily="34" charset="0"/>
              </a:rPr>
              <a:t>Weatherization: International Association of Heat and Frost Insulators and Asbestos Workers</a:t>
            </a:r>
          </a:p>
          <a:p>
            <a:pPr marL="342900" indent="-342900" algn="l">
              <a:buFont typeface="Arial" panose="020B0604020202020204" pitchFamily="34" charset="0"/>
              <a:buChar char="•"/>
            </a:pPr>
            <a:r>
              <a:rPr lang="en-US" sz="1200" dirty="0">
                <a:latin typeface="Calibri" panose="020F0502020204030204" pitchFamily="34" charset="0"/>
                <a:cs typeface="Calibri" panose="020F0502020204030204" pitchFamily="34" charset="0"/>
              </a:rPr>
              <a:t>Water heating and geothermal workers: United Association of Journeymen and Apprentices of the Plumbing and Pipefitting Industry</a:t>
            </a:r>
          </a:p>
          <a:p>
            <a:pPr marL="342900" indent="-342900" algn="l">
              <a:buFont typeface="Arial" panose="020B0604020202020204" pitchFamily="34" charset="0"/>
              <a:buChar char="•"/>
            </a:pPr>
            <a:r>
              <a:rPr lang="en-US" sz="1200" dirty="0">
                <a:latin typeface="Calibri" panose="020F0502020204030204" pitchFamily="34" charset="0"/>
                <a:cs typeface="Calibri" panose="020F0502020204030204" pitchFamily="34" charset="0"/>
              </a:rPr>
              <a:t>International Union of Painters and Allied Trades</a:t>
            </a:r>
          </a:p>
          <a:p>
            <a:pPr marL="342900" indent="-342900" algn="l">
              <a:buFont typeface="Arial" panose="020B0604020202020204" pitchFamily="34" charset="0"/>
              <a:buChar char="•"/>
            </a:pPr>
            <a:r>
              <a:rPr lang="en-US" sz="1200" dirty="0">
                <a:latin typeface="Calibri" panose="020F0502020204030204" pitchFamily="34" charset="0"/>
                <a:cs typeface="Calibri" panose="020F0502020204030204" pitchFamily="34" charset="0"/>
              </a:rPr>
              <a:t>Solar Technicians: Laborers International Union </a:t>
            </a:r>
          </a:p>
          <a:p>
            <a:pPr marL="342900" indent="-342900" algn="l">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0" indent="0" algn="l">
              <a:buFont typeface="Arial" panose="020B0604020202020204" pitchFamily="34" charset="0"/>
              <a:buNone/>
            </a:pPr>
            <a:r>
              <a:rPr lang="en-US" sz="1200" dirty="0">
                <a:latin typeface="Calibri" panose="020F0502020204030204" pitchFamily="34" charset="0"/>
                <a:cs typeface="Calibri" panose="020F0502020204030204" pitchFamily="34" charset="0"/>
              </a:rPr>
              <a:t>This is not a complete list, but this gives you a good idea of what’s available. </a:t>
            </a:r>
          </a:p>
          <a:p>
            <a:pPr marL="0" indent="0" algn="l">
              <a:buFont typeface="Arial" panose="020B0604020202020204" pitchFamily="34" charset="0"/>
              <a:buNone/>
            </a:pPr>
            <a:endParaRPr lang="en-US" sz="1200" dirty="0">
              <a:latin typeface="Calibri" panose="020F0502020204030204" pitchFamily="34" charset="0"/>
              <a:cs typeface="Calibri" panose="020F0502020204030204" pitchFamily="34" charset="0"/>
            </a:endParaRPr>
          </a:p>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The video shows that unions provide many worker benefits, including apprenticeships and training programs. </a:t>
            </a:r>
          </a:p>
          <a:p>
            <a:pPr marL="628650" lvl="1" indent="-171450">
              <a:buFont typeface="Arial" panose="020B0604020202020204" pitchFamily="34" charset="0"/>
              <a:buChar char="•"/>
            </a:pPr>
            <a:r>
              <a:rPr lang="en-US" dirty="0">
                <a:latin typeface="Calibri" panose="020F0502020204030204" pitchFamily="34" charset="0"/>
                <a:cs typeface="Calibri" panose="020F0502020204030204" pitchFamily="34" charset="0"/>
              </a:rPr>
              <a:t>For many people, this makes it possible to achieve stable, high-paying jobs without taking on any college debt and—as you also saw in the video—even earning money while being trained. </a:t>
            </a:r>
          </a:p>
          <a:p>
            <a:pPr marL="628650" lvl="1" indent="-171450">
              <a:buFont typeface="Arial" panose="020B0604020202020204" pitchFamily="34" charset="0"/>
              <a:buChar char="•"/>
            </a:pPr>
            <a:r>
              <a:rPr lang="en-US" dirty="0">
                <a:latin typeface="Calibri" panose="020F0502020204030204" pitchFamily="34" charset="0"/>
                <a:cs typeface="Calibri" panose="020F0502020204030204" pitchFamily="34" charset="0"/>
              </a:rPr>
              <a:t>Many unions offer extensive training opportunities across Massachusetts and the country.</a:t>
            </a:r>
          </a:p>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Many unions also help establish what are known as prevailing wages across the state.</a:t>
            </a:r>
          </a:p>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Prevailing wage laws in MA ensure that workers on public construction projects, such as building schools or roads, are paid fairly. </a:t>
            </a:r>
          </a:p>
          <a:p>
            <a:pPr marL="171450" indent="-171450" algn="l">
              <a:buFont typeface="Arial" panose="020B0604020202020204" pitchFamily="34" charset="0"/>
              <a:buChar char="•"/>
            </a:pPr>
            <a:r>
              <a:rPr lang="en-US" sz="1200" dirty="0">
                <a:latin typeface="Calibri" panose="020F0502020204030204" pitchFamily="34" charset="0"/>
                <a:cs typeface="Calibri" panose="020F0502020204030204" pitchFamily="34" charset="0"/>
              </a:rPr>
              <a:t>The “prevailing wage” is the state's standard pay rate for different jobs. It ensures workers earn good wages and fair competition between companies.</a:t>
            </a:r>
          </a:p>
          <a:p>
            <a:pPr marL="0" indent="0" algn="l">
              <a:buFont typeface="Arial" panose="020B0604020202020204" pitchFamily="34" charset="0"/>
              <a:buNone/>
            </a:pPr>
            <a:endParaRPr lang="en-US" sz="1200"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SzPts val="1400"/>
              <a:buNone/>
            </a:pPr>
            <a:endParaRPr dirty="0"/>
          </a:p>
        </p:txBody>
      </p:sp>
      <p:sp>
        <p:nvSpPr>
          <p:cNvPr id="305" name="Google Shape;305;g31ca6f5f3b7_0_0:notes">
            <a:extLst>
              <a:ext uri="{FF2B5EF4-FFF2-40B4-BE49-F238E27FC236}">
                <a16:creationId xmlns:a16="http://schemas.microsoft.com/office/drawing/2014/main" id="{E8E68572-1F3F-1742-8213-71207380FD3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16</a:t>
            </a:fld>
            <a:endParaRPr/>
          </a:p>
        </p:txBody>
      </p:sp>
    </p:spTree>
    <p:extLst>
      <p:ext uri="{BB962C8B-B14F-4D97-AF65-F5344CB8AC3E}">
        <p14:creationId xmlns:p14="http://schemas.microsoft.com/office/powerpoint/2010/main" val="3062909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13e4ba087b_0_2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g313e4ba087b_0_2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latin typeface="Calibri" panose="020F0502020204030204" pitchFamily="34" charset="0"/>
                <a:cs typeface="Calibri" panose="020F0502020204030204" pitchFamily="34" charset="0"/>
              </a:rPr>
              <a:t>This data is directly from the Massachusetts Clean Energy Workforce Needs Assessment.</a:t>
            </a:r>
            <a:endParaRPr dirty="0">
              <a:latin typeface="Calibri" panose="020F0502020204030204" pitchFamily="34" charset="0"/>
              <a:cs typeface="Calibri" panose="020F0502020204030204" pitchFamily="34" charset="0"/>
            </a:endParaRPr>
          </a:p>
          <a:p>
            <a:pPr marL="457200" marR="0" lvl="0" indent="-317500" algn="l" rtl="0">
              <a:lnSpc>
                <a:spcPct val="100000"/>
              </a:lnSpc>
              <a:spcBef>
                <a:spcPts val="0"/>
              </a:spcBef>
              <a:spcAft>
                <a:spcPts val="0"/>
              </a:spcAft>
              <a:buSzPts val="1400"/>
              <a:buChar char="●"/>
            </a:pPr>
            <a:r>
              <a:rPr lang="en-US" dirty="0">
                <a:latin typeface="Calibri" panose="020F0502020204030204" pitchFamily="34" charset="0"/>
                <a:cs typeface="Calibri" panose="020F0502020204030204" pitchFamily="34" charset="0"/>
              </a:rPr>
              <a:t>Point out the wages at the top of the graphic, specifically the median wages for electricians in Massachusetts.</a:t>
            </a:r>
          </a:p>
          <a:p>
            <a:pPr marL="457200" marR="0" lvl="0" indent="-317500" algn="l" rtl="0">
              <a:lnSpc>
                <a:spcPct val="100000"/>
              </a:lnSpc>
              <a:spcBef>
                <a:spcPts val="0"/>
              </a:spcBef>
              <a:spcAft>
                <a:spcPts val="0"/>
              </a:spcAft>
              <a:buSzPts val="1400"/>
              <a:buChar char="●"/>
            </a:pPr>
            <a:r>
              <a:rPr lang="en-US" dirty="0">
                <a:latin typeface="Calibri" panose="020F0502020204030204" pitchFamily="34" charset="0"/>
                <a:cs typeface="Calibri" panose="020F0502020204030204" pitchFamily="34" charset="0"/>
              </a:rPr>
              <a:t>However, the prevailing base hourly wage for Electricians working in the Boston area is closer to $60/hour.</a:t>
            </a:r>
            <a:endParaRPr dirty="0">
              <a:latin typeface="Calibri" panose="020F0502020204030204" pitchFamily="34" charset="0"/>
              <a:cs typeface="Calibri" panose="020F0502020204030204" pitchFamily="34" charset="0"/>
            </a:endParaRPr>
          </a:p>
          <a:p>
            <a:pPr marL="457200" marR="0" lvl="0" indent="-317500" algn="l" rtl="0">
              <a:lnSpc>
                <a:spcPct val="100000"/>
              </a:lnSpc>
              <a:spcBef>
                <a:spcPts val="0"/>
              </a:spcBef>
              <a:spcAft>
                <a:spcPts val="0"/>
              </a:spcAft>
              <a:buSzPts val="1400"/>
              <a:buChar char="●"/>
            </a:pPr>
            <a:r>
              <a:rPr lang="en-US" dirty="0">
                <a:latin typeface="Calibri" panose="020F0502020204030204" pitchFamily="34" charset="0"/>
                <a:cs typeface="Calibri" panose="020F0502020204030204" pitchFamily="34" charset="0"/>
              </a:rPr>
              <a:t>Electricians can also earn higher wages with additional specialized training and experience.</a:t>
            </a:r>
            <a:endParaRPr dirty="0">
              <a:latin typeface="Calibri" panose="020F0502020204030204" pitchFamily="34" charset="0"/>
              <a:cs typeface="Calibri" panose="020F0502020204030204" pitchFamily="34" charset="0"/>
            </a:endParaRPr>
          </a:p>
          <a:p>
            <a:pPr marL="457200" marR="0" lvl="0" indent="-317500" algn="l" rtl="0">
              <a:lnSpc>
                <a:spcPct val="100000"/>
              </a:lnSpc>
              <a:spcBef>
                <a:spcPts val="0"/>
              </a:spcBef>
              <a:spcAft>
                <a:spcPts val="0"/>
              </a:spcAft>
              <a:buSzPts val="1400"/>
              <a:buChar char="●"/>
            </a:pPr>
            <a:r>
              <a:rPr lang="en-US" dirty="0">
                <a:latin typeface="Calibri" panose="020F0502020204030204" pitchFamily="34" charset="0"/>
                <a:cs typeface="Calibri" panose="020F0502020204030204" pitchFamily="34" charset="0"/>
              </a:rPr>
              <a:t>Point out that 83 percent of electricians do not have a bachelor’s degree, so this is a career path that doesn’t require a four-year college education.</a:t>
            </a:r>
            <a:endParaRPr dirty="0">
              <a:latin typeface="Calibri" panose="020F0502020204030204" pitchFamily="34" charset="0"/>
              <a:cs typeface="Calibri" panose="020F0502020204030204" pitchFamily="34" charset="0"/>
            </a:endParaRPr>
          </a:p>
        </p:txBody>
      </p:sp>
      <p:sp>
        <p:nvSpPr>
          <p:cNvPr id="330" name="Google Shape;330;g313e4ba087b_0_25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en-US" dirty="0">
                <a:latin typeface="Calibri" panose="020F0502020204030204" pitchFamily="34" charset="0"/>
                <a:cs typeface="Calibri" panose="020F0502020204030204" pitchFamily="34" charset="0"/>
              </a:rPr>
              <a:t>Electricians are highly skilled technical experts with an essential skill set and knowledge base.</a:t>
            </a:r>
          </a:p>
          <a:p>
            <a:pPr marL="457200" marR="0" lvl="0" indent="-228600" algn="l" rtl="0">
              <a:lnSpc>
                <a:spcPct val="100000"/>
              </a:lnSpc>
              <a:spcBef>
                <a:spcPts val="0"/>
              </a:spcBef>
              <a:spcAft>
                <a:spcPts val="0"/>
              </a:spcAft>
              <a:buSzPts val="1400"/>
              <a:buNone/>
            </a:pPr>
            <a:endParaRPr lang="en-US" dirty="0">
              <a:latin typeface="Calibri" panose="020F0502020204030204" pitchFamily="34" charset="0"/>
              <a:cs typeface="Calibri" panose="020F0502020204030204" pitchFamily="34" charset="0"/>
            </a:endParaRPr>
          </a:p>
          <a:p>
            <a:pPr marL="457200" marR="0" lvl="0" indent="-228600" algn="l" rtl="0">
              <a:lnSpc>
                <a:spcPct val="100000"/>
              </a:lnSpc>
              <a:spcBef>
                <a:spcPts val="0"/>
              </a:spcBef>
              <a:spcAft>
                <a:spcPts val="0"/>
              </a:spcAft>
              <a:buSzPts val="1400"/>
              <a:buNone/>
            </a:pPr>
            <a:r>
              <a:rPr lang="en-US" dirty="0">
                <a:latin typeface="Calibri" panose="020F0502020204030204" pitchFamily="34" charset="0"/>
                <a:cs typeface="Calibri" panose="020F0502020204030204" pitchFamily="34" charset="0"/>
              </a:rPr>
              <a:t>For example: </a:t>
            </a:r>
          </a:p>
          <a:p>
            <a:pPr marL="457200" lvl="0" indent="-381000" algn="l" rtl="0">
              <a:lnSpc>
                <a:spcPct val="90000"/>
              </a:lnSpc>
              <a:spcBef>
                <a:spcPts val="1000"/>
              </a:spcBef>
              <a:spcAft>
                <a:spcPts val="0"/>
              </a:spcAft>
              <a:buClr>
                <a:schemeClr val="tx1"/>
              </a:buClr>
              <a:buSzPct val="80000"/>
              <a:buFont typeface="Arial"/>
              <a:buChar char="•"/>
            </a:pPr>
            <a:r>
              <a:rPr lang="en-US" dirty="0">
                <a:latin typeface="Calibri" panose="020F0502020204030204" pitchFamily="34" charset="0"/>
                <a:cs typeface="Calibri" panose="020F0502020204030204" pitchFamily="34" charset="0"/>
              </a:rPr>
              <a:t>Installation of electrical equipment: Experience installing various electrical components, such as circuit breakers, transformers, outlets, switches, and lighting systems. Proficiency in setting up electrical panels and subpanels.</a:t>
            </a:r>
          </a:p>
          <a:p>
            <a:pPr marL="457200" lvl="0" indent="-381000" algn="l" rtl="0">
              <a:lnSpc>
                <a:spcPct val="90000"/>
              </a:lnSpc>
              <a:spcBef>
                <a:spcPts val="1000"/>
              </a:spcBef>
              <a:spcAft>
                <a:spcPts val="0"/>
              </a:spcAft>
              <a:buClr>
                <a:schemeClr val="tx1"/>
              </a:buClr>
              <a:buSzPct val="80000"/>
              <a:buFont typeface="Arial"/>
              <a:buChar char="•"/>
            </a:pPr>
            <a:r>
              <a:rPr lang="en-US" dirty="0">
                <a:latin typeface="Calibri" panose="020F0502020204030204" pitchFamily="34" charset="0"/>
                <a:cs typeface="Calibri" panose="020F0502020204030204" pitchFamily="34" charset="0"/>
              </a:rPr>
              <a:t>Maintenance and repair: Skills in maintaining and repairing existing electrical systems, ensuring they operate efficiently and safely—the ability to replace faulty components and perform regular inspections.</a:t>
            </a:r>
          </a:p>
          <a:p>
            <a:pPr marL="457200" lvl="0" indent="-381000" algn="l" rtl="0">
              <a:lnSpc>
                <a:spcPct val="90000"/>
              </a:lnSpc>
              <a:spcBef>
                <a:spcPts val="1000"/>
              </a:spcBef>
              <a:spcAft>
                <a:spcPts val="0"/>
              </a:spcAft>
              <a:buClr>
                <a:schemeClr val="tx1"/>
              </a:buClr>
              <a:buSzPct val="80000"/>
              <a:buFont typeface="Arial"/>
              <a:buChar char="•"/>
            </a:pPr>
            <a:r>
              <a:rPr lang="en-US" dirty="0">
                <a:latin typeface="Calibri" panose="020F0502020204030204" pitchFamily="34" charset="0"/>
                <a:cs typeface="Calibri" panose="020F0502020204030204" pitchFamily="34" charset="0"/>
              </a:rPr>
              <a:t>High-voltage work: Knowledge and skills to work with high-voltage systems, including safety protocols and specialized equipment.</a:t>
            </a:r>
          </a:p>
          <a:p>
            <a:pPr marL="457200" lvl="0" indent="-381000" algn="l" rtl="0">
              <a:lnSpc>
                <a:spcPct val="90000"/>
              </a:lnSpc>
              <a:spcBef>
                <a:spcPts val="1000"/>
              </a:spcBef>
              <a:spcAft>
                <a:spcPts val="0"/>
              </a:spcAft>
              <a:buClr>
                <a:schemeClr val="tx1"/>
              </a:buClr>
              <a:buSzPct val="80000"/>
              <a:buFont typeface="Arial"/>
              <a:buChar char="•"/>
            </a:pPr>
            <a:r>
              <a:rPr lang="en-US" dirty="0">
                <a:latin typeface="Calibri" panose="020F0502020204030204" pitchFamily="34" charset="0"/>
                <a:cs typeface="Calibri" panose="020F0502020204030204" pitchFamily="34" charset="0"/>
              </a:rPr>
              <a:t>Energy management systems: Understanding energy management and efficiency practices, including installing and maintaining energy-efficient lighting and HVAC systems.</a:t>
            </a:r>
          </a:p>
          <a:p>
            <a:pPr marL="457200" marR="0" lvl="0" indent="-228600" algn="l" rtl="0">
              <a:lnSpc>
                <a:spcPct val="100000"/>
              </a:lnSpc>
              <a:spcBef>
                <a:spcPts val="0"/>
              </a:spcBef>
              <a:spcAft>
                <a:spcPts val="0"/>
              </a:spcAft>
              <a:buSzPts val="1400"/>
              <a:buNone/>
            </a:pPr>
            <a:endParaRPr dirty="0">
              <a:latin typeface="Calibri" panose="020F0502020204030204" pitchFamily="34" charset="0"/>
              <a:cs typeface="Calibri" panose="020F0502020204030204" pitchFamily="34" charset="0"/>
            </a:endParaRPr>
          </a:p>
        </p:txBody>
      </p:sp>
      <p:sp>
        <p:nvSpPr>
          <p:cNvPr id="318" name="Google Shape;318;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16:notes"/>
          <p:cNvSpPr>
            <a:spLocks noGrp="1" noRot="1" noChangeAspect="1"/>
          </p:cNvSpPr>
          <p:nvPr>
            <p:ph type="sldImg" idx="2"/>
          </p:nvPr>
        </p:nvSpPr>
        <p:spPr>
          <a:xfrm>
            <a:off x="1943100" y="306388"/>
            <a:ext cx="2971800" cy="16732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16:notes"/>
          <p:cNvSpPr txBox="1">
            <a:spLocks noGrp="1"/>
          </p:cNvSpPr>
          <p:nvPr>
            <p:ph type="body" idx="1"/>
          </p:nvPr>
        </p:nvSpPr>
        <p:spPr>
          <a:xfrm>
            <a:off x="685800" y="2083324"/>
            <a:ext cx="5486400" cy="5917676"/>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Becoming an electrician requires completing a rigorous and specific training and certification process. </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Like many trade roles, electricians are certified professionals, so most states have a certification and licensing process.</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Once you become a certified electrician, you can maintain that certification through continuing education or training every few years.</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Clr>
                <a:srgbClr val="FF6000"/>
              </a:buClr>
              <a:buSzPts val="2400"/>
              <a:buFont typeface="Arial"/>
              <a:buNone/>
            </a:pP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The first step toward becoming an electrician is to complete your High School Diploma or GED.</a:t>
            </a:r>
            <a:endParaRPr dirty="0">
              <a:latin typeface="Calibri" panose="020F0502020204030204" pitchFamily="34" charset="0"/>
              <a:cs typeface="Calibri" panose="020F0502020204030204" pitchFamily="34" charset="0"/>
            </a:endParaRPr>
          </a:p>
          <a:p>
            <a:pPr marL="914400" lvl="1"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Courses in mathematics, physics, and technical subjects are beneficial.</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Vocational training programs:</a:t>
            </a:r>
            <a:endParaRPr dirty="0">
              <a:latin typeface="Calibri" panose="020F0502020204030204" pitchFamily="34" charset="0"/>
              <a:cs typeface="Calibri" panose="020F0502020204030204" pitchFamily="34" charset="0"/>
            </a:endParaRPr>
          </a:p>
          <a:p>
            <a:pPr marL="914400" lvl="1"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Provide hands-on experience and technical knowledge specific to electrical work and renewable energy.</a:t>
            </a:r>
            <a:endParaRPr dirty="0">
              <a:latin typeface="Calibri" panose="020F0502020204030204" pitchFamily="34" charset="0"/>
              <a:cs typeface="Calibri" panose="020F0502020204030204" pitchFamily="34" charset="0"/>
            </a:endParaRPr>
          </a:p>
          <a:p>
            <a:pPr marL="914400" lvl="1"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Programs typically last from several months to two years.</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Apprenticeships to become a journeyman:</a:t>
            </a:r>
            <a:endParaRPr dirty="0">
              <a:latin typeface="Calibri" panose="020F0502020204030204" pitchFamily="34" charset="0"/>
              <a:cs typeface="Calibri" panose="020F0502020204030204" pitchFamily="34" charset="0"/>
            </a:endParaRPr>
          </a:p>
          <a:p>
            <a:pPr marL="914400" lvl="1"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Require a high school diploma or GED</a:t>
            </a:r>
            <a:endParaRPr dirty="0">
              <a:latin typeface="Calibri" panose="020F0502020204030204" pitchFamily="34" charset="0"/>
              <a:cs typeface="Calibri" panose="020F0502020204030204" pitchFamily="34" charset="0"/>
            </a:endParaRPr>
          </a:p>
          <a:p>
            <a:pPr marL="914400" lvl="1"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Require 8000 hours of training, which is usually four years but can be three to five depending on the program and specialty.</a:t>
            </a:r>
            <a:endParaRPr dirty="0">
              <a:latin typeface="Calibri" panose="020F0502020204030204" pitchFamily="34" charset="0"/>
              <a:cs typeface="Calibri" panose="020F0502020204030204" pitchFamily="34" charset="0"/>
            </a:endParaRPr>
          </a:p>
          <a:p>
            <a:pPr marL="914400" lvl="1"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Provide hands-on training, learning directly from experienced professionals.</a:t>
            </a:r>
            <a:endParaRPr dirty="0">
              <a:latin typeface="Calibri" panose="020F0502020204030204" pitchFamily="34" charset="0"/>
              <a:cs typeface="Calibri" panose="020F0502020204030204" pitchFamily="34" charset="0"/>
            </a:endParaRPr>
          </a:p>
          <a:p>
            <a:pPr marL="914400" lvl="1"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This is a great way to learn specialized skills if there is a specific area that you are most interested in.</a:t>
            </a:r>
            <a:endParaRPr dirty="0">
              <a:latin typeface="Calibri" panose="020F0502020204030204" pitchFamily="34" charset="0"/>
              <a:cs typeface="Calibri" panose="020F0502020204030204" pitchFamily="34" charset="0"/>
            </a:endParaRPr>
          </a:p>
          <a:p>
            <a:pPr marL="914400" lvl="1"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Apprentices attend classes to learn the theoretical aspects of electrical work and renewable energy systems.</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Technical schools offer electrician training programs that count toward the required hours for certification:</a:t>
            </a:r>
            <a:endParaRPr dirty="0">
              <a:latin typeface="Calibri" panose="020F0502020204030204" pitchFamily="34" charset="0"/>
              <a:cs typeface="Calibri" panose="020F0502020204030204" pitchFamily="34" charset="0"/>
            </a:endParaRPr>
          </a:p>
          <a:p>
            <a:pPr marL="914400" lvl="1"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They offer comprehensive training in electrical technology, often including renewable energy modules.</a:t>
            </a:r>
            <a:endParaRPr dirty="0">
              <a:latin typeface="Calibri" panose="020F0502020204030204" pitchFamily="34" charset="0"/>
              <a:cs typeface="Calibri" panose="020F0502020204030204" pitchFamily="34" charset="0"/>
            </a:endParaRPr>
          </a:p>
          <a:p>
            <a:pPr marL="914400" lvl="1"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Programs may lead to an associate degree or technical certification.</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SzPts val="1400"/>
              <a:buNone/>
            </a:pPr>
            <a:endParaRPr dirty="0">
              <a:latin typeface="Calibri" panose="020F0502020204030204" pitchFamily="34" charset="0"/>
              <a:cs typeface="Calibri" panose="020F0502020204030204" pitchFamily="34" charset="0"/>
            </a:endParaRPr>
          </a:p>
          <a:p>
            <a:pPr marL="0" lvl="0" indent="0" algn="l" rtl="0">
              <a:spcBef>
                <a:spcPts val="0"/>
              </a:spcBef>
              <a:spcAft>
                <a:spcPts val="0"/>
              </a:spcAft>
              <a:buSzPts val="1400"/>
              <a:buNone/>
            </a:pPr>
            <a:r>
              <a:rPr lang="en-US" dirty="0">
                <a:latin typeface="Calibri" panose="020F0502020204030204" pitchFamily="34" charset="0"/>
                <a:cs typeface="Calibri" panose="020F0502020204030204" pitchFamily="34" charset="0"/>
              </a:rPr>
              <a:t>These certifications may include: </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North American Board of Certified Energy Practitioners (NABCEP) for solar</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Global Wind Organization (GWO)Basic Technical Training-Electrical for wind</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Occupational Safety and Health Administration (OSHA) for safety</a:t>
            </a:r>
            <a:endParaRPr dirty="0">
              <a:latin typeface="Calibri" panose="020F0502020204030204" pitchFamily="34" charset="0"/>
              <a:cs typeface="Calibri" panose="020F0502020204030204" pitchFamily="34" charset="0"/>
            </a:endParaRPr>
          </a:p>
          <a:p>
            <a:pPr marL="457200" lvl="0" indent="-317500" algn="l" rtl="0">
              <a:spcBef>
                <a:spcPts val="0"/>
              </a:spcBef>
              <a:spcAft>
                <a:spcPts val="0"/>
              </a:spcAft>
              <a:buSzPts val="1400"/>
              <a:buChar char="•"/>
            </a:pPr>
            <a:r>
              <a:rPr lang="en-US" dirty="0">
                <a:latin typeface="Calibri" panose="020F0502020204030204" pitchFamily="34" charset="0"/>
                <a:cs typeface="Calibri" panose="020F0502020204030204" pitchFamily="34" charset="0"/>
              </a:rPr>
              <a:t>Manufacturer Certification, such as Tesla Certified Installer</a:t>
            </a:r>
            <a:endParaRPr dirty="0">
              <a:latin typeface="Calibri" panose="020F0502020204030204" pitchFamily="34" charset="0"/>
              <a:cs typeface="Calibri" panose="020F0502020204030204" pitchFamily="34" charset="0"/>
            </a:endParaRPr>
          </a:p>
          <a:p>
            <a:pPr marL="0" lvl="0" indent="0" algn="l" rtl="0">
              <a:spcBef>
                <a:spcPts val="0"/>
              </a:spcBef>
              <a:spcAft>
                <a:spcPts val="0"/>
              </a:spcAft>
              <a:buSzPts val="1400"/>
              <a:buNone/>
            </a:pPr>
            <a:endParaRPr dirty="0">
              <a:latin typeface="Calibri" panose="020F0502020204030204" pitchFamily="34" charset="0"/>
              <a:cs typeface="Calibri" panose="020F0502020204030204" pitchFamily="34" charset="0"/>
            </a:endParaRPr>
          </a:p>
        </p:txBody>
      </p:sp>
      <p:sp>
        <p:nvSpPr>
          <p:cNvPr id="353" name="Google Shape;353;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notes"/>
          <p:cNvSpPr>
            <a:spLocks noGrp="1" noRot="1" noChangeAspect="1"/>
          </p:cNvSpPr>
          <p:nvPr>
            <p:ph type="sldImg" idx="2"/>
          </p:nvPr>
        </p:nvSpPr>
        <p:spPr>
          <a:xfrm>
            <a:off x="2400300" y="120650"/>
            <a:ext cx="2055813" cy="1157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3:notes"/>
          <p:cNvSpPr txBox="1">
            <a:spLocks noGrp="1"/>
          </p:cNvSpPr>
          <p:nvPr>
            <p:ph type="body" idx="1"/>
          </p:nvPr>
        </p:nvSpPr>
        <p:spPr>
          <a:xfrm>
            <a:off x="685800" y="1395167"/>
            <a:ext cx="5486400" cy="6605833"/>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b="1" dirty="0">
                <a:latin typeface="Calibri"/>
                <a:ea typeface="Calibri"/>
                <a:cs typeface="Calibri"/>
                <a:sym typeface="Calibri"/>
              </a:rPr>
              <a:t>Activity objective</a:t>
            </a:r>
            <a:r>
              <a:rPr lang="en-US" dirty="0">
                <a:latin typeface="Calibri"/>
                <a:ea typeface="Calibri"/>
                <a:cs typeface="Calibri"/>
                <a:sym typeface="Calibri"/>
              </a:rPr>
              <a:t>: Let students learn about several tools of the trade. Electricians have some fun gadgets, so let's look at some of them!</a:t>
            </a:r>
            <a:endParaRPr dirty="0">
              <a:latin typeface="Calibri"/>
              <a:ea typeface="Calibri"/>
              <a:cs typeface="Calibri"/>
              <a:sym typeface="Calibri"/>
            </a:endParaRPr>
          </a:p>
          <a:p>
            <a:pPr marL="0" lvl="0" indent="0" algn="l" rtl="0">
              <a:lnSpc>
                <a:spcPct val="115000"/>
              </a:lnSpc>
              <a:spcBef>
                <a:spcPts val="0"/>
              </a:spcBef>
              <a:spcAft>
                <a:spcPts val="0"/>
              </a:spcAft>
              <a:buNone/>
            </a:pPr>
            <a:endParaRPr dirty="0">
              <a:latin typeface="Calibri"/>
              <a:ea typeface="Calibri"/>
              <a:cs typeface="Calibri"/>
              <a:sym typeface="Calibri"/>
            </a:endParaRPr>
          </a:p>
          <a:p>
            <a:pPr marL="0" lvl="0" indent="0" algn="l" rtl="0">
              <a:lnSpc>
                <a:spcPct val="115000"/>
              </a:lnSpc>
              <a:spcBef>
                <a:spcPts val="0"/>
              </a:spcBef>
              <a:spcAft>
                <a:spcPts val="0"/>
              </a:spcAft>
              <a:buNone/>
            </a:pPr>
            <a:r>
              <a:rPr lang="en-US" i="1" dirty="0">
                <a:solidFill>
                  <a:srgbClr val="FF0000"/>
                </a:solidFill>
                <a:latin typeface="Calibri"/>
                <a:ea typeface="Calibri"/>
                <a:cs typeface="Calibri"/>
                <a:sym typeface="Calibri"/>
              </a:rPr>
              <a:t>Show the slide, and DO NOT CLICK to show the text so that students only see the image.</a:t>
            </a:r>
            <a:endParaRPr i="1" dirty="0">
              <a:solidFill>
                <a:srgbClr val="FF0000"/>
              </a:solidFill>
              <a:latin typeface="Calibri"/>
              <a:ea typeface="Calibri"/>
              <a:cs typeface="Calibri"/>
              <a:sym typeface="Calibri"/>
            </a:endParaRPr>
          </a:p>
          <a:p>
            <a:pPr marL="0" lvl="0" indent="0" algn="l" rtl="0">
              <a:lnSpc>
                <a:spcPct val="115000"/>
              </a:lnSpc>
              <a:spcBef>
                <a:spcPts val="0"/>
              </a:spcBef>
              <a:spcAft>
                <a:spcPts val="0"/>
              </a:spcAft>
              <a:buNone/>
            </a:pPr>
            <a:r>
              <a:rPr lang="en-US" b="1" dirty="0">
                <a:latin typeface="Calibri"/>
                <a:ea typeface="Calibri"/>
                <a:cs typeface="Calibri"/>
                <a:sym typeface="Calibri"/>
              </a:rPr>
              <a:t>Background: </a:t>
            </a:r>
            <a:r>
              <a:rPr lang="en-US" dirty="0">
                <a:latin typeface="Calibri"/>
                <a:ea typeface="Calibri"/>
                <a:cs typeface="Calibri"/>
                <a:sym typeface="Calibri"/>
              </a:rPr>
              <a:t>Today’s lesson is about electricians. Before getting into the details of what they do, this is a chance to see if students can recognize some of the essential tools in their toolkit.</a:t>
            </a:r>
            <a:endParaRPr dirty="0">
              <a:latin typeface="Calibri"/>
              <a:ea typeface="Calibri"/>
              <a:cs typeface="Calibri"/>
              <a:sym typeface="Calibri"/>
            </a:endParaRPr>
          </a:p>
          <a:p>
            <a:pPr marL="0" lvl="0" indent="0" algn="l" rtl="0">
              <a:lnSpc>
                <a:spcPct val="115000"/>
              </a:lnSpc>
              <a:spcBef>
                <a:spcPts val="0"/>
              </a:spcBef>
              <a:spcAft>
                <a:spcPts val="0"/>
              </a:spcAft>
              <a:buNone/>
            </a:pPr>
            <a:r>
              <a:rPr lang="en-US" b="1" dirty="0">
                <a:latin typeface="Calibri"/>
                <a:ea typeface="Calibri"/>
                <a:cs typeface="Calibri"/>
                <a:sym typeface="Calibri"/>
              </a:rPr>
              <a:t>Instructions</a:t>
            </a:r>
            <a:endParaRPr b="1"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Show the images on screen one at a time. Do not click a second time to reveal the answer until you are ready to do so.</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Invite students to call out if they know what this image is and what they think it’s used for. Encourage students to apply what they have learned and use their imaginations.</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After a few guesses, click a second time to reveal the answer.</a:t>
            </a:r>
            <a:endParaRPr dirty="0">
              <a:latin typeface="Calibri"/>
              <a:ea typeface="Calibri"/>
              <a:cs typeface="Calibri"/>
              <a:sym typeface="Calibri"/>
            </a:endParaRPr>
          </a:p>
          <a:p>
            <a:pPr marL="0" lvl="0" indent="0" algn="l" rtl="0">
              <a:lnSpc>
                <a:spcPct val="115000"/>
              </a:lnSpc>
              <a:spcBef>
                <a:spcPts val="0"/>
              </a:spcBef>
              <a:spcAft>
                <a:spcPts val="0"/>
              </a:spcAft>
              <a:buNone/>
            </a:pPr>
            <a:r>
              <a:rPr lang="en-US" b="1" dirty="0">
                <a:latin typeface="Calibri"/>
                <a:ea typeface="Calibri"/>
                <a:cs typeface="Calibri"/>
                <a:sym typeface="Calibri"/>
              </a:rPr>
              <a:t>Tools</a:t>
            </a:r>
            <a:endParaRPr b="1"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b="1" dirty="0">
                <a:latin typeface="Calibri"/>
                <a:ea typeface="Calibri"/>
                <a:cs typeface="Calibri"/>
                <a:sym typeface="Calibri"/>
              </a:rPr>
              <a:t>Multimeter </a:t>
            </a:r>
            <a:r>
              <a:rPr lang="en-US" dirty="0">
                <a:latin typeface="Calibri"/>
                <a:ea typeface="Calibri"/>
                <a:cs typeface="Calibri"/>
                <a:sym typeface="Calibri"/>
              </a:rPr>
              <a:t>(pronounced </a:t>
            </a:r>
            <a:r>
              <a:rPr lang="en-US" dirty="0" err="1">
                <a:latin typeface="Calibri"/>
                <a:ea typeface="Calibri"/>
                <a:cs typeface="Calibri"/>
                <a:sym typeface="Calibri"/>
              </a:rPr>
              <a:t>muhl</a:t>
            </a:r>
            <a:r>
              <a:rPr lang="en-US" dirty="0">
                <a:latin typeface="Calibri"/>
                <a:ea typeface="Calibri"/>
                <a:cs typeface="Calibri"/>
                <a:sym typeface="Calibri"/>
              </a:rPr>
              <a:t>-TI-</a:t>
            </a:r>
            <a:r>
              <a:rPr lang="en-US" dirty="0" err="1">
                <a:latin typeface="Calibri"/>
                <a:ea typeface="Calibri"/>
                <a:cs typeface="Calibri"/>
                <a:sym typeface="Calibri"/>
              </a:rPr>
              <a:t>muh</a:t>
            </a:r>
            <a:r>
              <a:rPr lang="en-US" dirty="0">
                <a:latin typeface="Calibri"/>
                <a:ea typeface="Calibri"/>
                <a:cs typeface="Calibri"/>
                <a:sym typeface="Calibri"/>
              </a:rPr>
              <a:t>-</a:t>
            </a:r>
            <a:r>
              <a:rPr lang="en-US" dirty="0" err="1">
                <a:latin typeface="Calibri"/>
                <a:ea typeface="Calibri"/>
                <a:cs typeface="Calibri"/>
                <a:sym typeface="Calibri"/>
              </a:rPr>
              <a:t>ter</a:t>
            </a:r>
            <a:r>
              <a:rPr lang="en-US" dirty="0">
                <a:latin typeface="Calibri"/>
                <a:ea typeface="Calibri"/>
                <a:cs typeface="Calibri"/>
                <a:sym typeface="Calibri"/>
              </a:rPr>
              <a:t>): This is a tool that electricians use to measure electrical properties. It is used to diagnose electrical issues and confirm that circuits function correctly.</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b="1" dirty="0">
                <a:latin typeface="Calibri"/>
                <a:ea typeface="Calibri"/>
                <a:cs typeface="Calibri"/>
                <a:sym typeface="Calibri"/>
              </a:rPr>
              <a:t>Wire strippers:</a:t>
            </a:r>
            <a:r>
              <a:rPr lang="en-US" dirty="0">
                <a:latin typeface="Calibri"/>
                <a:ea typeface="Calibri"/>
                <a:cs typeface="Calibri"/>
                <a:sym typeface="Calibri"/>
              </a:rPr>
              <a:t> These are not just pliers, but specifically wire strippers or wire stripping pliers. Electricians use them to remove the insulation coating wires without cutting the wire. Wires must be exposed carefully to make secure electrical connections, so these are essential.</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b="1" dirty="0">
                <a:latin typeface="Calibri"/>
                <a:ea typeface="Calibri"/>
                <a:cs typeface="Calibri"/>
                <a:sym typeface="Calibri"/>
              </a:rPr>
              <a:t>Conduit bender:</a:t>
            </a:r>
            <a:r>
              <a:rPr lang="en-US" dirty="0">
                <a:latin typeface="Calibri"/>
                <a:ea typeface="Calibri"/>
                <a:cs typeface="Calibri"/>
                <a:sym typeface="Calibri"/>
              </a:rPr>
              <a:t> Electricians often need to bend pipes or tubing to house electrical wires, and this is what they use to do that. Those tubes and pipes are called conduits, and they enable electricians to ensure that the electrical wires running through a building are traveling through safe areas and won’t be exposed to water, fire, or anything else that would be unsafe.</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b="1" dirty="0">
                <a:latin typeface="Calibri"/>
                <a:ea typeface="Calibri"/>
                <a:cs typeface="Calibri"/>
                <a:sym typeface="Calibri"/>
              </a:rPr>
              <a:t>Circuit tester</a:t>
            </a:r>
            <a:r>
              <a:rPr lang="en-US" dirty="0">
                <a:latin typeface="Calibri"/>
                <a:ea typeface="Calibri"/>
                <a:cs typeface="Calibri"/>
                <a:sym typeface="Calibri"/>
              </a:rPr>
              <a:t>: Electricians use this to see if any electrical current is running through an outlet or a circuit. This lets them know that a circuit is safe for them to work on, and it will let them know afterward that the power has been restored and the current is running through a circuit again.</a:t>
            </a:r>
            <a:endParaRPr dirty="0">
              <a:latin typeface="Calibri"/>
              <a:ea typeface="Calibri"/>
              <a:cs typeface="Calibri"/>
              <a:sym typeface="Calibri"/>
            </a:endParaRPr>
          </a:p>
          <a:p>
            <a:pPr marL="457200" lvl="0" indent="0" algn="l" rtl="0">
              <a:lnSpc>
                <a:spcPct val="100000"/>
              </a:lnSpc>
              <a:spcBef>
                <a:spcPts val="0"/>
              </a:spcBef>
              <a:spcAft>
                <a:spcPts val="0"/>
              </a:spcAft>
              <a:buNone/>
            </a:pPr>
            <a:endParaRPr dirty="0"/>
          </a:p>
        </p:txBody>
      </p:sp>
      <p:sp>
        <p:nvSpPr>
          <p:cNvPr id="152" name="Google Shape;15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9:notes"/>
          <p:cNvSpPr>
            <a:spLocks noGrp="1" noRot="1" noChangeAspect="1"/>
          </p:cNvSpPr>
          <p:nvPr>
            <p:ph type="sldImg" idx="2"/>
          </p:nvPr>
        </p:nvSpPr>
        <p:spPr>
          <a:xfrm>
            <a:off x="2166938" y="238125"/>
            <a:ext cx="2524125" cy="14208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39:notes"/>
          <p:cNvSpPr txBox="1">
            <a:spLocks noGrp="1"/>
          </p:cNvSpPr>
          <p:nvPr>
            <p:ph type="body" idx="1"/>
          </p:nvPr>
        </p:nvSpPr>
        <p:spPr>
          <a:xfrm>
            <a:off x="685800" y="1838227"/>
            <a:ext cx="5486400" cy="6162773"/>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b="1" dirty="0">
                <a:latin typeface="Calibri"/>
                <a:ea typeface="Calibri"/>
                <a:cs typeface="Calibri"/>
                <a:sym typeface="Calibri"/>
              </a:rPr>
              <a:t>Activity objective</a:t>
            </a:r>
            <a:r>
              <a:rPr lang="en-US" dirty="0">
                <a:latin typeface="Calibri"/>
                <a:ea typeface="Calibri"/>
                <a:cs typeface="Calibri"/>
                <a:sym typeface="Calibri"/>
              </a:rPr>
              <a:t>: Simulate electricians' real-world planning for clean energy projects. Students will better understand electricians' essential role in making sustainable energy projects safe and effective.</a:t>
            </a:r>
            <a:endParaRPr dirty="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dirty="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dirty="0">
                <a:latin typeface="Calibri"/>
                <a:ea typeface="Calibri"/>
                <a:cs typeface="Calibri"/>
                <a:sym typeface="Calibri"/>
              </a:rPr>
              <a:t>Group assignment projects for this activity</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AutoNum type="arabicPeriod"/>
            </a:pPr>
            <a:r>
              <a:rPr lang="en-US" dirty="0">
                <a:latin typeface="Calibri"/>
                <a:ea typeface="Calibri"/>
                <a:cs typeface="Calibri"/>
                <a:sym typeface="Calibri"/>
              </a:rPr>
              <a:t>Solar panel installation</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AutoNum type="arabicPeriod"/>
            </a:pPr>
            <a:r>
              <a:rPr lang="en-US" dirty="0">
                <a:latin typeface="Calibri"/>
                <a:ea typeface="Calibri"/>
                <a:cs typeface="Calibri"/>
                <a:sym typeface="Calibri"/>
              </a:rPr>
              <a:t>EV charging station setup</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AutoNum type="arabicPeriod"/>
            </a:pPr>
            <a:r>
              <a:rPr lang="en-US" dirty="0">
                <a:latin typeface="Calibri"/>
                <a:ea typeface="Calibri"/>
                <a:cs typeface="Calibri"/>
                <a:sym typeface="Calibri"/>
              </a:rPr>
              <a:t>Wind turbine maintenance</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AutoNum type="arabicPeriod"/>
            </a:pPr>
            <a:r>
              <a:rPr lang="en-US" dirty="0">
                <a:latin typeface="Calibri"/>
                <a:ea typeface="Calibri"/>
                <a:cs typeface="Calibri"/>
                <a:sym typeface="Calibri"/>
              </a:rPr>
              <a:t>Energy efficiency retrofit</a:t>
            </a:r>
            <a:endParaRPr dirty="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dirty="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b="1" dirty="0">
                <a:latin typeface="Calibri"/>
                <a:ea typeface="Calibri"/>
                <a:cs typeface="Calibri"/>
                <a:sym typeface="Calibri"/>
              </a:rPr>
              <a:t>Instructions</a:t>
            </a:r>
            <a:endParaRPr b="1"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Divide students into groups; each group will work on a different project type (see above). If the class size allows for more than four groups, more than one group can work on each project plan. Direct students to their worksheets, which will guide them through the activity.</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As a group, students should examine the details of their assigned project provided on their worksheets. Then, students should consider the practical steps of completing their project and discuss the specific tools they need and unique safety measures. </a:t>
            </a:r>
            <a:endParaRPr dirty="0">
              <a:latin typeface="Calibri"/>
              <a:ea typeface="Calibri"/>
              <a:cs typeface="Calibri"/>
              <a:sym typeface="Calibri"/>
            </a:endParaRPr>
          </a:p>
          <a:p>
            <a:pPr marL="914400" lvl="1"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For example, Group 1 would consider roof suitability; Groups 2 and 4 would consider their projects' energy sources.</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Students will have 12 minutes to plan their projects and make short (one-minute) presentations to the class.</a:t>
            </a:r>
            <a:endParaRPr dirty="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endParaRPr dirty="0">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US" b="1" dirty="0">
                <a:latin typeface="Calibri"/>
                <a:ea typeface="Calibri"/>
                <a:cs typeface="Calibri"/>
                <a:sym typeface="Calibri"/>
              </a:rPr>
              <a:t>Debrief Discussion</a:t>
            </a:r>
            <a:endParaRPr b="1"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What did they learn about the planning involved for their project type?</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Did this activity change how any of them viewed or felt about electricians?</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Conclude by emphasizing that electricians are essential for the success and safety of clean energy projects and for Massachusetts to meet its clean energy targets.</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Touch on some of the specializations in electrical work that have come up in these projects, all of which contribute to climate resilience.</a:t>
            </a:r>
            <a:endParaRPr dirty="0">
              <a:latin typeface="Calibri"/>
              <a:ea typeface="Calibri"/>
              <a:cs typeface="Calibri"/>
              <a:sym typeface="Calibri"/>
            </a:endParaRPr>
          </a:p>
          <a:p>
            <a:pPr marL="857250" lvl="1" indent="-82550" algn="l" rtl="0">
              <a:lnSpc>
                <a:spcPct val="100000"/>
              </a:lnSpc>
              <a:spcBef>
                <a:spcPts val="0"/>
              </a:spcBef>
              <a:spcAft>
                <a:spcPts val="0"/>
              </a:spcAft>
              <a:buSzPts val="1400"/>
              <a:buFont typeface="Arial"/>
              <a:buNone/>
            </a:pPr>
            <a:endParaRPr dirty="0"/>
          </a:p>
        </p:txBody>
      </p:sp>
      <p:sp>
        <p:nvSpPr>
          <p:cNvPr id="365" name="Google Shape;365;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20</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17ea618f6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17ea618f63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g317ea618f63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panose="020B0604020202020204" pitchFamily="34" charset="0"/>
              <a:buChar char="•"/>
            </a:pPr>
            <a:r>
              <a:rPr lang="en-US" dirty="0">
                <a:latin typeface="Calibri" panose="020F0502020204030204" pitchFamily="34" charset="0"/>
                <a:cs typeface="Calibri" panose="020F0502020204030204" pitchFamily="34" charset="0"/>
              </a:rPr>
              <a:t>Achieving net zero emissions heavily depends on electrification, meaning electricians are essential to achieving our climate goals.</a:t>
            </a:r>
            <a:endParaRPr dirty="0">
              <a:latin typeface="Calibri" panose="020F0502020204030204" pitchFamily="34" charset="0"/>
              <a:cs typeface="Calibri" panose="020F0502020204030204" pitchFamily="34" charset="0"/>
            </a:endParaRPr>
          </a:p>
          <a:p>
            <a:pPr marL="171450" lvl="0" indent="-171450" algn="l" rtl="0">
              <a:lnSpc>
                <a:spcPct val="100000"/>
              </a:lnSpc>
              <a:spcBef>
                <a:spcPts val="0"/>
              </a:spcBef>
              <a:spcAft>
                <a:spcPts val="0"/>
              </a:spcAft>
              <a:buSzPts val="1400"/>
              <a:buFont typeface="Arial" panose="020B0604020202020204" pitchFamily="34" charset="0"/>
              <a:buChar char="•"/>
            </a:pPr>
            <a:r>
              <a:rPr lang="en-US" dirty="0">
                <a:latin typeface="Calibri" panose="020F0502020204030204" pitchFamily="34" charset="0"/>
                <a:cs typeface="Calibri" panose="020F0502020204030204" pitchFamily="34" charset="0"/>
              </a:rPr>
              <a:t>Encourage students to respond to one or more of these questions to wrap up the class. </a:t>
            </a:r>
            <a:endParaRPr dirty="0">
              <a:latin typeface="Calibri" panose="020F0502020204030204" pitchFamily="34" charset="0"/>
              <a:cs typeface="Calibri" panose="020F0502020204030204" pitchFamily="34" charset="0"/>
            </a:endParaRPr>
          </a:p>
        </p:txBody>
      </p:sp>
      <p:sp>
        <p:nvSpPr>
          <p:cNvPr id="393" name="Google Shape;393;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a:t>
            </a:r>
            <a:endParaRPr/>
          </a:p>
        </p:txBody>
      </p:sp>
      <p:sp>
        <p:nvSpPr>
          <p:cNvPr id="407" name="Google Shape;40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sz="1100">
                <a:latin typeface="Calibri" panose="020F0502020204030204" pitchFamily="34" charset="0"/>
                <a:cs typeface="Calibri" panose="020F0502020204030204" pitchFamily="34" charset="0"/>
              </a:rPr>
              <a:t>23</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a:spLocks noGrp="1" noRot="1" noChangeAspect="1"/>
          </p:cNvSpPr>
          <p:nvPr>
            <p:ph type="sldImg" idx="2"/>
          </p:nvPr>
        </p:nvSpPr>
        <p:spPr>
          <a:xfrm>
            <a:off x="2286000" y="247650"/>
            <a:ext cx="2284413" cy="12842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8:notes"/>
          <p:cNvSpPr txBox="1">
            <a:spLocks noGrp="1"/>
          </p:cNvSpPr>
          <p:nvPr>
            <p:ph type="body" idx="1"/>
          </p:nvPr>
        </p:nvSpPr>
        <p:spPr>
          <a:xfrm>
            <a:off x="685800" y="1800520"/>
            <a:ext cx="5486400" cy="620048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b="1" dirty="0">
                <a:latin typeface="Calibri"/>
                <a:ea typeface="Calibri"/>
                <a:cs typeface="Calibri"/>
                <a:sym typeface="Calibri"/>
              </a:rPr>
              <a:t>Instructions </a:t>
            </a:r>
            <a:r>
              <a:rPr lang="en-US" dirty="0">
                <a:latin typeface="Calibri"/>
                <a:ea typeface="Calibri"/>
                <a:cs typeface="Calibri"/>
                <a:sym typeface="Calibri"/>
              </a:rPr>
              <a:t>(same as the previous slide)</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Show the images on screen one at a time. Do not click a second time to reveal the answer until you are ready to do so.</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Invite students to call out if they know what this image is and what they think it’s used for. Encourage students to apply what they have learned and use their imaginations.</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After a few guesses, click a second time to reveal the answer.</a:t>
            </a:r>
            <a:endParaRPr dirty="0">
              <a:latin typeface="Calibri"/>
              <a:ea typeface="Calibri"/>
              <a:cs typeface="Calibri"/>
              <a:sym typeface="Calibri"/>
            </a:endParaRPr>
          </a:p>
          <a:p>
            <a:pPr marL="0" lvl="0" indent="0" algn="l" rtl="0">
              <a:lnSpc>
                <a:spcPct val="115000"/>
              </a:lnSpc>
              <a:spcBef>
                <a:spcPts val="0"/>
              </a:spcBef>
              <a:spcAft>
                <a:spcPts val="0"/>
              </a:spcAft>
              <a:buNone/>
            </a:pPr>
            <a:r>
              <a:rPr lang="en-US" b="1" dirty="0">
                <a:latin typeface="Calibri"/>
                <a:ea typeface="Calibri"/>
                <a:cs typeface="Calibri"/>
                <a:sym typeface="Calibri"/>
              </a:rPr>
              <a:t>Tools</a:t>
            </a:r>
            <a:endParaRPr b="1"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b="1" dirty="0">
                <a:latin typeface="Calibri"/>
                <a:ea typeface="Calibri"/>
                <a:cs typeface="Calibri"/>
                <a:sym typeface="Calibri"/>
              </a:rPr>
              <a:t>Multimeter </a:t>
            </a:r>
            <a:r>
              <a:rPr lang="en-US" dirty="0">
                <a:latin typeface="Calibri"/>
                <a:ea typeface="Calibri"/>
                <a:cs typeface="Calibri"/>
                <a:sym typeface="Calibri"/>
              </a:rPr>
              <a:t>(pronounced </a:t>
            </a:r>
            <a:r>
              <a:rPr lang="en-US" dirty="0" err="1">
                <a:latin typeface="Calibri"/>
                <a:ea typeface="Calibri"/>
                <a:cs typeface="Calibri"/>
                <a:sym typeface="Calibri"/>
              </a:rPr>
              <a:t>muhl</a:t>
            </a:r>
            <a:r>
              <a:rPr lang="en-US" dirty="0">
                <a:latin typeface="Calibri"/>
                <a:ea typeface="Calibri"/>
                <a:cs typeface="Calibri"/>
                <a:sym typeface="Calibri"/>
              </a:rPr>
              <a:t>-TI-</a:t>
            </a:r>
            <a:r>
              <a:rPr lang="en-US" dirty="0" err="1">
                <a:latin typeface="Calibri"/>
                <a:ea typeface="Calibri"/>
                <a:cs typeface="Calibri"/>
                <a:sym typeface="Calibri"/>
              </a:rPr>
              <a:t>muh</a:t>
            </a:r>
            <a:r>
              <a:rPr lang="en-US" dirty="0">
                <a:latin typeface="Calibri"/>
                <a:ea typeface="Calibri"/>
                <a:cs typeface="Calibri"/>
                <a:sym typeface="Calibri"/>
              </a:rPr>
              <a:t>-</a:t>
            </a:r>
            <a:r>
              <a:rPr lang="en-US" dirty="0" err="1">
                <a:latin typeface="Calibri"/>
                <a:ea typeface="Calibri"/>
                <a:cs typeface="Calibri"/>
                <a:sym typeface="Calibri"/>
              </a:rPr>
              <a:t>ter</a:t>
            </a:r>
            <a:r>
              <a:rPr lang="en-US" dirty="0">
                <a:latin typeface="Calibri"/>
                <a:ea typeface="Calibri"/>
                <a:cs typeface="Calibri"/>
                <a:sym typeface="Calibri"/>
              </a:rPr>
              <a:t>): This is a tool electricians use to measure electrical properties. It is used to diagnose electrical issues and confirm that circuits function correctly.</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b="1" dirty="0">
                <a:latin typeface="Calibri"/>
                <a:ea typeface="Calibri"/>
                <a:cs typeface="Calibri"/>
                <a:sym typeface="Calibri"/>
              </a:rPr>
              <a:t>Wire strippers:</a:t>
            </a:r>
            <a:r>
              <a:rPr lang="en-US" dirty="0">
                <a:latin typeface="Calibri"/>
                <a:ea typeface="Calibri"/>
                <a:cs typeface="Calibri"/>
                <a:sym typeface="Calibri"/>
              </a:rPr>
              <a:t> These are not just pliers, but specifically wire strippers or wire stripping pliers. Electricians use them to remove the insulation coating wires without cutting the wire. Wires must be exposed carefully to make secure electrical connections, so these are essential.</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b="1" dirty="0">
                <a:latin typeface="Calibri"/>
                <a:ea typeface="Calibri"/>
                <a:cs typeface="Calibri"/>
                <a:sym typeface="Calibri"/>
              </a:rPr>
              <a:t>Conduit bender:</a:t>
            </a:r>
            <a:r>
              <a:rPr lang="en-US" dirty="0">
                <a:latin typeface="Calibri"/>
                <a:ea typeface="Calibri"/>
                <a:cs typeface="Calibri"/>
                <a:sym typeface="Calibri"/>
              </a:rPr>
              <a:t> Electricians often need to bend pipes or tubing to house electrical wires, and this is what they use to do that. Those tubes and pipes are called conduits, and they enable electricians to ensure that the electrical wires running through a building are traveling through safe areas and won’t be exposed to water, fire, or anything else that would be unsafe.</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b="1" dirty="0">
                <a:latin typeface="Calibri"/>
                <a:ea typeface="Calibri"/>
                <a:cs typeface="Calibri"/>
                <a:sym typeface="Calibri"/>
              </a:rPr>
              <a:t>Circuit tester</a:t>
            </a:r>
            <a:r>
              <a:rPr lang="en-US" dirty="0">
                <a:latin typeface="Calibri"/>
                <a:ea typeface="Calibri"/>
                <a:cs typeface="Calibri"/>
                <a:sym typeface="Calibri"/>
              </a:rPr>
              <a:t>: Electricians use this to see if any electrical current is running through an outlet or a circuit. This lets them know that a circuit is safe for them to work on, and it will let them know afterward that the power has been restored and the current is running through a circuit again.</a:t>
            </a:r>
            <a:endParaRPr dirty="0">
              <a:latin typeface="Calibri"/>
              <a:ea typeface="Calibri"/>
              <a:cs typeface="Calibri"/>
              <a:sym typeface="Calibri"/>
            </a:endParaRPr>
          </a:p>
          <a:p>
            <a:pPr marL="0" lvl="0" indent="0" algn="l" rtl="0">
              <a:lnSpc>
                <a:spcPct val="100000"/>
              </a:lnSpc>
              <a:spcBef>
                <a:spcPts val="0"/>
              </a:spcBef>
              <a:spcAft>
                <a:spcPts val="0"/>
              </a:spcAft>
              <a:buNone/>
            </a:pPr>
            <a:endParaRPr dirty="0"/>
          </a:p>
        </p:txBody>
      </p:sp>
      <p:sp>
        <p:nvSpPr>
          <p:cNvPr id="165" name="Google Shape;16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4:notes"/>
          <p:cNvSpPr>
            <a:spLocks noGrp="1" noRot="1" noChangeAspect="1"/>
          </p:cNvSpPr>
          <p:nvPr>
            <p:ph type="sldImg" idx="2"/>
          </p:nvPr>
        </p:nvSpPr>
        <p:spPr>
          <a:xfrm>
            <a:off x="2489200" y="247650"/>
            <a:ext cx="1878013" cy="10572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4:notes"/>
          <p:cNvSpPr txBox="1">
            <a:spLocks noGrp="1"/>
          </p:cNvSpPr>
          <p:nvPr>
            <p:ph type="body" idx="1"/>
          </p:nvPr>
        </p:nvSpPr>
        <p:spPr>
          <a:xfrm>
            <a:off x="685800" y="1640264"/>
            <a:ext cx="5486400" cy="6360736"/>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b="1" dirty="0">
                <a:latin typeface="Calibri"/>
                <a:ea typeface="Calibri"/>
                <a:cs typeface="Calibri"/>
                <a:sym typeface="Calibri"/>
              </a:rPr>
              <a:t>Instructions </a:t>
            </a:r>
            <a:r>
              <a:rPr lang="en-US" dirty="0">
                <a:latin typeface="Calibri"/>
                <a:ea typeface="Calibri"/>
                <a:cs typeface="Calibri"/>
                <a:sym typeface="Calibri"/>
              </a:rPr>
              <a:t>(same as the previous slide)</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Show the images on screen one at a time. Do not click a second time to reveal the answer until you are ready to do so.</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Invite students to call out if they know what this image is and what they think it’s used for. Encourage students to apply what they have learned and use their imaginations.</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After a few guesses, click a second time to reveal the answer.</a:t>
            </a:r>
            <a:endParaRPr dirty="0">
              <a:latin typeface="Calibri"/>
              <a:ea typeface="Calibri"/>
              <a:cs typeface="Calibri"/>
              <a:sym typeface="Calibri"/>
            </a:endParaRPr>
          </a:p>
          <a:p>
            <a:pPr marL="0" lvl="0" indent="0" algn="l" rtl="0">
              <a:lnSpc>
                <a:spcPct val="115000"/>
              </a:lnSpc>
              <a:spcBef>
                <a:spcPts val="0"/>
              </a:spcBef>
              <a:spcAft>
                <a:spcPts val="0"/>
              </a:spcAft>
              <a:buNone/>
            </a:pPr>
            <a:r>
              <a:rPr lang="en-US" b="1" dirty="0">
                <a:latin typeface="Calibri"/>
                <a:ea typeface="Calibri"/>
                <a:cs typeface="Calibri"/>
                <a:sym typeface="Calibri"/>
              </a:rPr>
              <a:t>Tools</a:t>
            </a:r>
            <a:endParaRPr b="1"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b="1" dirty="0">
                <a:latin typeface="Calibri"/>
                <a:ea typeface="Calibri"/>
                <a:cs typeface="Calibri"/>
                <a:sym typeface="Calibri"/>
              </a:rPr>
              <a:t>Multimeter </a:t>
            </a:r>
            <a:r>
              <a:rPr lang="en-US" dirty="0">
                <a:latin typeface="Calibri"/>
                <a:ea typeface="Calibri"/>
                <a:cs typeface="Calibri"/>
                <a:sym typeface="Calibri"/>
              </a:rPr>
              <a:t>(pronounced </a:t>
            </a:r>
            <a:r>
              <a:rPr lang="en-US" dirty="0" err="1">
                <a:latin typeface="Calibri"/>
                <a:ea typeface="Calibri"/>
                <a:cs typeface="Calibri"/>
                <a:sym typeface="Calibri"/>
              </a:rPr>
              <a:t>muhl</a:t>
            </a:r>
            <a:r>
              <a:rPr lang="en-US" dirty="0">
                <a:latin typeface="Calibri"/>
                <a:ea typeface="Calibri"/>
                <a:cs typeface="Calibri"/>
                <a:sym typeface="Calibri"/>
              </a:rPr>
              <a:t>-TI-</a:t>
            </a:r>
            <a:r>
              <a:rPr lang="en-US" dirty="0" err="1">
                <a:latin typeface="Calibri"/>
                <a:ea typeface="Calibri"/>
                <a:cs typeface="Calibri"/>
                <a:sym typeface="Calibri"/>
              </a:rPr>
              <a:t>muh</a:t>
            </a:r>
            <a:r>
              <a:rPr lang="en-US" dirty="0">
                <a:latin typeface="Calibri"/>
                <a:ea typeface="Calibri"/>
                <a:cs typeface="Calibri"/>
                <a:sym typeface="Calibri"/>
              </a:rPr>
              <a:t>-</a:t>
            </a:r>
            <a:r>
              <a:rPr lang="en-US" dirty="0" err="1">
                <a:latin typeface="Calibri"/>
                <a:ea typeface="Calibri"/>
                <a:cs typeface="Calibri"/>
                <a:sym typeface="Calibri"/>
              </a:rPr>
              <a:t>ter</a:t>
            </a:r>
            <a:r>
              <a:rPr lang="en-US" dirty="0">
                <a:latin typeface="Calibri"/>
                <a:ea typeface="Calibri"/>
                <a:cs typeface="Calibri"/>
                <a:sym typeface="Calibri"/>
              </a:rPr>
              <a:t>): This is a tool electricians use to measure electrical properties. It is used to diagnose electrical issues and confirm that circuits function correctly.</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b="1" dirty="0">
                <a:latin typeface="Calibri"/>
                <a:ea typeface="Calibri"/>
                <a:cs typeface="Calibri"/>
                <a:sym typeface="Calibri"/>
              </a:rPr>
              <a:t>Wire strippers:</a:t>
            </a:r>
            <a:r>
              <a:rPr lang="en-US" dirty="0">
                <a:latin typeface="Calibri"/>
                <a:ea typeface="Calibri"/>
                <a:cs typeface="Calibri"/>
                <a:sym typeface="Calibri"/>
              </a:rPr>
              <a:t> These are not just pliers, but specifically, wire strippers or wire stripping pliers. Electricians use them to remove the insulation coating wires without cutting the wire. Wires must be exposed carefully to make secure electrical connections, so these are essential.</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b="1" dirty="0">
                <a:latin typeface="Calibri"/>
                <a:ea typeface="Calibri"/>
                <a:cs typeface="Calibri"/>
                <a:sym typeface="Calibri"/>
              </a:rPr>
              <a:t>Conduit bender:</a:t>
            </a:r>
            <a:r>
              <a:rPr lang="en-US" dirty="0">
                <a:latin typeface="Calibri"/>
                <a:ea typeface="Calibri"/>
                <a:cs typeface="Calibri"/>
                <a:sym typeface="Calibri"/>
              </a:rPr>
              <a:t> Electricians often need to bend pipes or tubing to house electrical wires, and this is what they use to do that. Those tubes and pipes are called conduits, and they enable electricians to ensure that the electrical wires running through a building are traveling through safe areas and won’t be exposed to water, fire, or anything else that would be unsafe.</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b="1" dirty="0">
                <a:latin typeface="Calibri"/>
                <a:ea typeface="Calibri"/>
                <a:cs typeface="Calibri"/>
                <a:sym typeface="Calibri"/>
              </a:rPr>
              <a:t>Circuit tester</a:t>
            </a:r>
            <a:r>
              <a:rPr lang="en-US" dirty="0">
                <a:latin typeface="Calibri"/>
                <a:ea typeface="Calibri"/>
                <a:cs typeface="Calibri"/>
                <a:sym typeface="Calibri"/>
              </a:rPr>
              <a:t>: Electricians use this to see if any electrical current is running through an outlet or a circuit. This lets them know that a circuit is safe for them to work on, and it will let them know afterward that the power has been restored and the current is running through a circuit again.</a:t>
            </a:r>
            <a:endParaRPr dirty="0">
              <a:latin typeface="Calibri"/>
              <a:ea typeface="Calibri"/>
              <a:cs typeface="Calibri"/>
              <a:sym typeface="Calibri"/>
            </a:endParaRPr>
          </a:p>
          <a:p>
            <a:pPr marL="0" lvl="0" indent="0" algn="l" rtl="0">
              <a:lnSpc>
                <a:spcPct val="100000"/>
              </a:lnSpc>
              <a:spcBef>
                <a:spcPts val="0"/>
              </a:spcBef>
              <a:spcAft>
                <a:spcPts val="0"/>
              </a:spcAft>
              <a:buSzPts val="1400"/>
              <a:buFont typeface="Arial"/>
              <a:buNone/>
            </a:pPr>
            <a:endParaRPr dirty="0"/>
          </a:p>
        </p:txBody>
      </p:sp>
      <p:sp>
        <p:nvSpPr>
          <p:cNvPr id="178" name="Google Shape;17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22:notes"/>
          <p:cNvSpPr>
            <a:spLocks noGrp="1" noRot="1" noChangeAspect="1"/>
          </p:cNvSpPr>
          <p:nvPr>
            <p:ph type="sldImg" idx="2"/>
          </p:nvPr>
        </p:nvSpPr>
        <p:spPr>
          <a:xfrm>
            <a:off x="2386013" y="257175"/>
            <a:ext cx="2085975" cy="11731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22:notes"/>
          <p:cNvSpPr txBox="1">
            <a:spLocks noGrp="1"/>
          </p:cNvSpPr>
          <p:nvPr>
            <p:ph type="body" idx="1"/>
          </p:nvPr>
        </p:nvSpPr>
        <p:spPr>
          <a:xfrm>
            <a:off x="685800" y="1734532"/>
            <a:ext cx="5486400" cy="6266468"/>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b="1" dirty="0">
                <a:latin typeface="Calibri"/>
                <a:ea typeface="Calibri"/>
                <a:cs typeface="Calibri"/>
                <a:sym typeface="Calibri"/>
              </a:rPr>
              <a:t>Instructions </a:t>
            </a:r>
            <a:r>
              <a:rPr lang="en-US" dirty="0">
                <a:latin typeface="Calibri"/>
                <a:ea typeface="Calibri"/>
                <a:cs typeface="Calibri"/>
                <a:sym typeface="Calibri"/>
              </a:rPr>
              <a:t>(same as the previous slide)</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Show the images on screen one at a time. Do not click a second time to reveal the answer until you are ready to do so.</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Invite students to call out if they know what this image is and what they think it’s used for. Encourage students to apply what they have learned and use their imaginations.</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dirty="0">
                <a:latin typeface="Calibri"/>
                <a:ea typeface="Calibri"/>
                <a:cs typeface="Calibri"/>
                <a:sym typeface="Calibri"/>
              </a:rPr>
              <a:t>After a few guesses, click a second time to reveal the answer.</a:t>
            </a:r>
            <a:endParaRPr dirty="0">
              <a:latin typeface="Calibri"/>
              <a:ea typeface="Calibri"/>
              <a:cs typeface="Calibri"/>
              <a:sym typeface="Calibri"/>
            </a:endParaRPr>
          </a:p>
          <a:p>
            <a:pPr marL="0" lvl="0" indent="0" algn="l" rtl="0">
              <a:lnSpc>
                <a:spcPct val="115000"/>
              </a:lnSpc>
              <a:spcBef>
                <a:spcPts val="0"/>
              </a:spcBef>
              <a:spcAft>
                <a:spcPts val="0"/>
              </a:spcAft>
              <a:buNone/>
            </a:pPr>
            <a:r>
              <a:rPr lang="en-US" b="1" dirty="0">
                <a:latin typeface="Calibri"/>
                <a:ea typeface="Calibri"/>
                <a:cs typeface="Calibri"/>
                <a:sym typeface="Calibri"/>
              </a:rPr>
              <a:t>Tools</a:t>
            </a:r>
            <a:endParaRPr b="1"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b="1" dirty="0">
                <a:latin typeface="Calibri"/>
                <a:ea typeface="Calibri"/>
                <a:cs typeface="Calibri"/>
                <a:sym typeface="Calibri"/>
              </a:rPr>
              <a:t>Multimeter </a:t>
            </a:r>
            <a:r>
              <a:rPr lang="en-US" dirty="0">
                <a:latin typeface="Calibri"/>
                <a:ea typeface="Calibri"/>
                <a:cs typeface="Calibri"/>
                <a:sym typeface="Calibri"/>
              </a:rPr>
              <a:t>(pronounced </a:t>
            </a:r>
            <a:r>
              <a:rPr lang="en-US" dirty="0" err="1">
                <a:latin typeface="Calibri"/>
                <a:ea typeface="Calibri"/>
                <a:cs typeface="Calibri"/>
                <a:sym typeface="Calibri"/>
              </a:rPr>
              <a:t>muhl</a:t>
            </a:r>
            <a:r>
              <a:rPr lang="en-US" dirty="0">
                <a:latin typeface="Calibri"/>
                <a:ea typeface="Calibri"/>
                <a:cs typeface="Calibri"/>
                <a:sym typeface="Calibri"/>
              </a:rPr>
              <a:t>-TI-</a:t>
            </a:r>
            <a:r>
              <a:rPr lang="en-US" dirty="0" err="1">
                <a:latin typeface="Calibri"/>
                <a:ea typeface="Calibri"/>
                <a:cs typeface="Calibri"/>
                <a:sym typeface="Calibri"/>
              </a:rPr>
              <a:t>muh</a:t>
            </a:r>
            <a:r>
              <a:rPr lang="en-US" dirty="0">
                <a:latin typeface="Calibri"/>
                <a:ea typeface="Calibri"/>
                <a:cs typeface="Calibri"/>
                <a:sym typeface="Calibri"/>
              </a:rPr>
              <a:t>-</a:t>
            </a:r>
            <a:r>
              <a:rPr lang="en-US" dirty="0" err="1">
                <a:latin typeface="Calibri"/>
                <a:ea typeface="Calibri"/>
                <a:cs typeface="Calibri"/>
                <a:sym typeface="Calibri"/>
              </a:rPr>
              <a:t>ter</a:t>
            </a:r>
            <a:r>
              <a:rPr lang="en-US" dirty="0">
                <a:latin typeface="Calibri"/>
                <a:ea typeface="Calibri"/>
                <a:cs typeface="Calibri"/>
                <a:sym typeface="Calibri"/>
              </a:rPr>
              <a:t>): This is a tool electricians use to measure electrical properties. It is used to diagnose electrical issues and confirm that circuits function correctly.</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b="1" dirty="0">
                <a:latin typeface="Calibri"/>
                <a:ea typeface="Calibri"/>
                <a:cs typeface="Calibri"/>
                <a:sym typeface="Calibri"/>
              </a:rPr>
              <a:t>Wire strippers:</a:t>
            </a:r>
            <a:r>
              <a:rPr lang="en-US" dirty="0">
                <a:latin typeface="Calibri"/>
                <a:ea typeface="Calibri"/>
                <a:cs typeface="Calibri"/>
                <a:sym typeface="Calibri"/>
              </a:rPr>
              <a:t> These are not just pliers, but specifically, wire strippers or wire stripping pliers. Electricians use them to remove the insulation coating wires without cutting the wire. Wires must be exposed carefully to make secure electrical connections, so these are essential.</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b="1" dirty="0">
                <a:latin typeface="Calibri"/>
                <a:ea typeface="Calibri"/>
                <a:cs typeface="Calibri"/>
                <a:sym typeface="Calibri"/>
              </a:rPr>
              <a:t>Conduit bender:</a:t>
            </a:r>
            <a:r>
              <a:rPr lang="en-US" dirty="0">
                <a:latin typeface="Calibri"/>
                <a:ea typeface="Calibri"/>
                <a:cs typeface="Calibri"/>
                <a:sym typeface="Calibri"/>
              </a:rPr>
              <a:t> Electricians often need to bend pipes or tubing to house electrical wires, and this is what they use to do that. Those tubes and pipes are called conduits, and they enable electricians to ensure that the electrical wires running through a building are traveling through safe areas and won’t be exposed to water, fire, or anything else that would be unsafe.</a:t>
            </a:r>
            <a:endParaRPr dirty="0">
              <a:latin typeface="Calibri"/>
              <a:ea typeface="Calibri"/>
              <a:cs typeface="Calibri"/>
              <a:sym typeface="Calibri"/>
            </a:endParaRPr>
          </a:p>
          <a:p>
            <a:pPr marL="457200" lvl="0" indent="-304800" algn="l" rtl="0">
              <a:lnSpc>
                <a:spcPct val="115000"/>
              </a:lnSpc>
              <a:spcBef>
                <a:spcPts val="0"/>
              </a:spcBef>
              <a:spcAft>
                <a:spcPts val="0"/>
              </a:spcAft>
              <a:buClr>
                <a:schemeClr val="dk1"/>
              </a:buClr>
              <a:buSzPts val="1200"/>
              <a:buFont typeface="Calibri"/>
              <a:buChar char="●"/>
            </a:pPr>
            <a:r>
              <a:rPr lang="en-US" b="1" dirty="0">
                <a:latin typeface="Calibri"/>
                <a:ea typeface="Calibri"/>
                <a:cs typeface="Calibri"/>
                <a:sym typeface="Calibri"/>
              </a:rPr>
              <a:t>Circuit tester</a:t>
            </a:r>
            <a:r>
              <a:rPr lang="en-US" dirty="0">
                <a:latin typeface="Calibri"/>
                <a:ea typeface="Calibri"/>
                <a:cs typeface="Calibri"/>
                <a:sym typeface="Calibri"/>
              </a:rPr>
              <a:t>: Electricians use this to see if any electrical current is running through an outlet or a circuit. This lets them know that a circuit is safe for them to work on, and it will let them know afterward that the power has been restored and the current is running through a circuit again.</a:t>
            </a:r>
            <a:endParaRPr dirty="0">
              <a:latin typeface="Calibri"/>
              <a:ea typeface="Calibri"/>
              <a:cs typeface="Calibri"/>
              <a:sym typeface="Calibri"/>
            </a:endParaRPr>
          </a:p>
          <a:p>
            <a:pPr marL="0" lvl="0" indent="0" algn="l" rtl="0">
              <a:lnSpc>
                <a:spcPct val="100000"/>
              </a:lnSpc>
              <a:spcBef>
                <a:spcPts val="0"/>
              </a:spcBef>
              <a:spcAft>
                <a:spcPts val="0"/>
              </a:spcAft>
              <a:buNone/>
            </a:pPr>
            <a:endParaRPr dirty="0"/>
          </a:p>
        </p:txBody>
      </p:sp>
      <p:sp>
        <p:nvSpPr>
          <p:cNvPr id="191" name="Google Shape;191;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dirty="0">
                <a:latin typeface="Calibri" panose="020F0502020204030204" pitchFamily="34" charset="0"/>
                <a:cs typeface="Calibri" panose="020F0502020204030204" pitchFamily="34" charset="0"/>
              </a:rPr>
              <a:t>Review today’s activities.</a:t>
            </a:r>
            <a:endParaRPr dirty="0">
              <a:latin typeface="Calibri" panose="020F0502020204030204" pitchFamily="34" charset="0"/>
              <a:cs typeface="Calibri" panose="020F0502020204030204" pitchFamily="34" charset="0"/>
            </a:endParaRPr>
          </a:p>
          <a:p>
            <a:pPr marL="171450" lvl="0" indent="-171450" algn="l" rtl="0">
              <a:lnSpc>
                <a:spcPct val="100000"/>
              </a:lnSpc>
              <a:spcBef>
                <a:spcPts val="0"/>
              </a:spcBef>
              <a:spcAft>
                <a:spcPts val="0"/>
              </a:spcAft>
              <a:buSzPts val="1400"/>
              <a:buFont typeface="Arial"/>
              <a:buChar char="•"/>
            </a:pPr>
            <a:r>
              <a:rPr lang="en-US" dirty="0">
                <a:latin typeface="Calibri" panose="020F0502020204030204" pitchFamily="34" charset="0"/>
                <a:cs typeface="Calibri" panose="020F0502020204030204" pitchFamily="34" charset="0"/>
              </a:rPr>
              <a:t>Today, students will learn how electricians’ skills are essential to clean energy.</a:t>
            </a:r>
            <a:endParaRPr dirty="0">
              <a:latin typeface="Calibri" panose="020F0502020204030204" pitchFamily="34" charset="0"/>
              <a:cs typeface="Calibri" panose="020F0502020204030204" pitchFamily="34" charset="0"/>
            </a:endParaRPr>
          </a:p>
          <a:p>
            <a:pPr marL="171450" lvl="0" indent="-171450" algn="l" rtl="0">
              <a:lnSpc>
                <a:spcPct val="100000"/>
              </a:lnSpc>
              <a:spcBef>
                <a:spcPts val="0"/>
              </a:spcBef>
              <a:spcAft>
                <a:spcPts val="0"/>
              </a:spcAft>
              <a:buSzPts val="1400"/>
              <a:buFont typeface="Arial"/>
              <a:buChar char="•"/>
            </a:pPr>
            <a:r>
              <a:rPr lang="en-US" dirty="0">
                <a:latin typeface="Calibri" panose="020F0502020204030204" pitchFamily="34" charset="0"/>
                <a:cs typeface="Calibri" panose="020F0502020204030204" pitchFamily="34" charset="0"/>
              </a:rPr>
              <a:t>Students will learn more about some of the roles, skills, and career pathways for electricians—this is not a full list!</a:t>
            </a:r>
            <a:endParaRPr dirty="0">
              <a:latin typeface="Calibri" panose="020F0502020204030204" pitchFamily="34" charset="0"/>
              <a:cs typeface="Calibri" panose="020F0502020204030204" pitchFamily="34" charset="0"/>
            </a:endParaRPr>
          </a:p>
        </p:txBody>
      </p:sp>
      <p:sp>
        <p:nvSpPr>
          <p:cNvPr id="204" name="Google Shape;20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n-US" dirty="0">
                <a:latin typeface="Calibri" panose="020F0502020204030204" pitchFamily="34" charset="0"/>
                <a:cs typeface="Calibri" panose="020F0502020204030204" pitchFamily="34" charset="0"/>
              </a:rPr>
              <a:t>Review today’s learning goals.</a:t>
            </a:r>
            <a:endParaRPr dirty="0">
              <a:latin typeface="Calibri" panose="020F0502020204030204" pitchFamily="34" charset="0"/>
              <a:cs typeface="Calibri" panose="020F0502020204030204" pitchFamily="34" charset="0"/>
            </a:endParaRPr>
          </a:p>
          <a:p>
            <a:pPr marL="171450" lvl="0" indent="-171450" algn="l" rtl="0">
              <a:lnSpc>
                <a:spcPct val="100000"/>
              </a:lnSpc>
              <a:spcBef>
                <a:spcPts val="0"/>
              </a:spcBef>
              <a:spcAft>
                <a:spcPts val="0"/>
              </a:spcAft>
              <a:buSzPts val="1400"/>
              <a:buFont typeface="Arial"/>
              <a:buChar char="•"/>
            </a:pPr>
            <a:r>
              <a:rPr lang="en-US" dirty="0">
                <a:latin typeface="Calibri" panose="020F0502020204030204" pitchFamily="34" charset="0"/>
                <a:cs typeface="Calibri" panose="020F0502020204030204" pitchFamily="34" charset="0"/>
              </a:rPr>
              <a:t>Encourage students to remember these goals as they go through today’s class.</a:t>
            </a:r>
            <a:endParaRPr dirty="0">
              <a:latin typeface="Calibri" panose="020F0502020204030204" pitchFamily="34" charset="0"/>
              <a:cs typeface="Calibri" panose="020F0502020204030204" pitchFamily="34" charset="0"/>
            </a:endParaRPr>
          </a:p>
          <a:p>
            <a:pPr marL="171450" lvl="0" indent="-171450" algn="l" rtl="0">
              <a:lnSpc>
                <a:spcPct val="100000"/>
              </a:lnSpc>
              <a:spcBef>
                <a:spcPts val="0"/>
              </a:spcBef>
              <a:spcAft>
                <a:spcPts val="0"/>
              </a:spcAft>
              <a:buSzPts val="1400"/>
              <a:buFont typeface="Arial"/>
              <a:buChar char="•"/>
            </a:pPr>
            <a:r>
              <a:rPr lang="en-US" dirty="0">
                <a:latin typeface="Calibri" panose="020F0502020204030204" pitchFamily="34" charset="0"/>
                <a:cs typeface="Calibri" panose="020F0502020204030204" pitchFamily="34" charset="0"/>
              </a:rPr>
              <a:t>Understanding the range of electricians’ work will help them see how different electrician careers contribute to climate solutions.</a:t>
            </a:r>
            <a:endParaRPr dirty="0">
              <a:latin typeface="Calibri" panose="020F0502020204030204" pitchFamily="34" charset="0"/>
              <a:cs typeface="Calibri" panose="020F0502020204030204" pitchFamily="34" charset="0"/>
            </a:endParaRPr>
          </a:p>
        </p:txBody>
      </p:sp>
      <p:sp>
        <p:nvSpPr>
          <p:cNvPr id="224" name="Google Shape;224;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dirty="0">
                <a:latin typeface="Calibri" panose="020F0502020204030204" pitchFamily="34" charset="0"/>
                <a:cs typeface="Calibri" panose="020F0502020204030204" pitchFamily="34" charset="0"/>
              </a:rPr>
              <a:t>Electricians install, maintain, and repair electrical power, communications, lighting, and control systems.</a:t>
            </a:r>
            <a:endParaRPr dirty="0">
              <a:latin typeface="Calibri" panose="020F0502020204030204" pitchFamily="34" charset="0"/>
              <a:cs typeface="Calibri" panose="020F0502020204030204" pitchFamily="34" charset="0"/>
            </a:endParaRPr>
          </a:p>
          <a:p>
            <a:pPr marL="457200" lvl="0" indent="-228600" algn="l" rtl="0">
              <a:lnSpc>
                <a:spcPct val="100000"/>
              </a:lnSpc>
              <a:spcBef>
                <a:spcPts val="0"/>
              </a:spcBef>
              <a:spcAft>
                <a:spcPts val="0"/>
              </a:spcAft>
              <a:buSzPts val="1400"/>
              <a:buFont typeface="Arial"/>
              <a:buChar char="•"/>
            </a:pPr>
            <a:r>
              <a:rPr lang="en-US" dirty="0">
                <a:latin typeface="Calibri" panose="020F0502020204030204" pitchFamily="34" charset="0"/>
                <a:cs typeface="Calibri" panose="020F0502020204030204" pitchFamily="34" charset="0"/>
              </a:rPr>
              <a:t>Invite students to call out how they think electricians contribute to each of these projects.</a:t>
            </a:r>
            <a:endParaRPr dirty="0">
              <a:latin typeface="Calibri" panose="020F0502020204030204" pitchFamily="34" charset="0"/>
              <a:cs typeface="Calibri" panose="020F0502020204030204" pitchFamily="34" charset="0"/>
            </a:endParaRPr>
          </a:p>
          <a:p>
            <a:pPr marL="457200" lvl="0" indent="-228600" algn="l" rtl="0">
              <a:lnSpc>
                <a:spcPct val="100000"/>
              </a:lnSpc>
              <a:spcBef>
                <a:spcPts val="0"/>
              </a:spcBef>
              <a:spcAft>
                <a:spcPts val="0"/>
              </a:spcAft>
              <a:buSzPts val="1400"/>
              <a:buFont typeface="Arial"/>
              <a:buChar char="•"/>
            </a:pPr>
            <a:r>
              <a:rPr lang="en-US" dirty="0">
                <a:latin typeface="Calibri" panose="020F0502020204030204" pitchFamily="34" charset="0"/>
                <a:cs typeface="Calibri" panose="020F0502020204030204" pitchFamily="34" charset="0"/>
              </a:rPr>
              <a:t>Connect this back to the big question: reinforce that these projects are critical to reducing carbon emissions and meeting clean energy goals.</a:t>
            </a:r>
            <a:endParaRPr dirty="0">
              <a:latin typeface="Calibri" panose="020F0502020204030204" pitchFamily="34" charset="0"/>
              <a:cs typeface="Calibri" panose="020F0502020204030204" pitchFamily="34" charset="0"/>
            </a:endParaRPr>
          </a:p>
        </p:txBody>
      </p:sp>
      <p:sp>
        <p:nvSpPr>
          <p:cNvPr id="236" name="Google Shape;23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tion 2 Basic with Picture placeholder">
  <p:cSld name="Option 2 Basic with Picture placeholder">
    <p:spTree>
      <p:nvGrpSpPr>
        <p:cNvPr id="1" name="Shape 28"/>
        <p:cNvGrpSpPr/>
        <p:nvPr/>
      </p:nvGrpSpPr>
      <p:grpSpPr>
        <a:xfrm>
          <a:off x="0" y="0"/>
          <a:ext cx="0" cy="0"/>
          <a:chOff x="0" y="0"/>
          <a:chExt cx="0" cy="0"/>
        </a:xfrm>
      </p:grpSpPr>
      <p:sp>
        <p:nvSpPr>
          <p:cNvPr id="29" name="Google Shape;29;p33"/>
          <p:cNvSpPr txBox="1">
            <a:spLocks noGrp="1"/>
          </p:cNvSpPr>
          <p:nvPr>
            <p:ph type="title"/>
          </p:nvPr>
        </p:nvSpPr>
        <p:spPr>
          <a:xfrm>
            <a:off x="304800" y="1"/>
            <a:ext cx="11582400" cy="99766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0065A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3"/>
          <p:cNvSpPr txBox="1">
            <a:spLocks noGrp="1"/>
          </p:cNvSpPr>
          <p:nvPr>
            <p:ph type="ftr" idx="11"/>
          </p:nvPr>
        </p:nvSpPr>
        <p:spPr>
          <a:xfrm>
            <a:off x="7099104" y="6431977"/>
            <a:ext cx="4103885" cy="38727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3"/>
          <p:cNvSpPr txBox="1">
            <a:spLocks noGrp="1"/>
          </p:cNvSpPr>
          <p:nvPr>
            <p:ph type="body" idx="1"/>
          </p:nvPr>
        </p:nvSpPr>
        <p:spPr>
          <a:xfrm>
            <a:off x="304799" y="1234440"/>
            <a:ext cx="5391152" cy="517065"/>
          </a:xfrm>
          <a:prstGeom prst="rect">
            <a:avLst/>
          </a:prstGeom>
          <a:noFill/>
          <a:ln>
            <a:noFill/>
          </a:ln>
        </p:spPr>
        <p:txBody>
          <a:bodyPr spcFirstLastPara="1" wrap="square" lIns="91425" tIns="0" rIns="91425" bIns="182875" anchor="t" anchorCtr="0">
            <a:spAutoFit/>
          </a:bodyPr>
          <a:lstStyle>
            <a:lvl1pPr marL="457200" lvl="0" indent="-228600" algn="l">
              <a:lnSpc>
                <a:spcPct val="90000"/>
              </a:lnSpc>
              <a:spcBef>
                <a:spcPts val="1000"/>
              </a:spcBef>
              <a:spcAft>
                <a:spcPts val="0"/>
              </a:spcAft>
              <a:buClr>
                <a:schemeClr val="lt2"/>
              </a:buClr>
              <a:buSzPts val="2400"/>
              <a:buFont typeface="Calibri"/>
              <a:buNone/>
              <a:defRPr sz="2400" b="1" i="0" cap="none">
                <a:solidFill>
                  <a:schemeClr val="lt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33"/>
          <p:cNvSpPr>
            <a:spLocks noGrp="1"/>
          </p:cNvSpPr>
          <p:nvPr>
            <p:ph type="pic" idx="2"/>
          </p:nvPr>
        </p:nvSpPr>
        <p:spPr>
          <a:xfrm>
            <a:off x="6393873" y="1417320"/>
            <a:ext cx="4572000" cy="4023360"/>
          </a:xfrm>
          <a:prstGeom prst="rect">
            <a:avLst/>
          </a:prstGeom>
          <a:solidFill>
            <a:srgbClr val="595959"/>
          </a:solidFill>
          <a:ln>
            <a:noFill/>
          </a:ln>
        </p:spPr>
      </p:sp>
      <p:cxnSp>
        <p:nvCxnSpPr>
          <p:cNvPr id="33" name="Google Shape;33;p33"/>
          <p:cNvCxnSpPr/>
          <p:nvPr/>
        </p:nvCxnSpPr>
        <p:spPr>
          <a:xfrm>
            <a:off x="304800" y="1008735"/>
            <a:ext cx="11582400" cy="0"/>
          </a:xfrm>
          <a:prstGeom prst="straightConnector1">
            <a:avLst/>
          </a:prstGeom>
          <a:noFill/>
          <a:ln w="12700" cap="flat" cmpd="sng">
            <a:solidFill>
              <a:srgbClr val="0065A4"/>
            </a:solidFill>
            <a:prstDash val="solid"/>
            <a:miter lim="800000"/>
            <a:headEnd type="none" w="sm" len="sm"/>
            <a:tailEnd type="none" w="sm" len="sm"/>
          </a:ln>
        </p:spPr>
      </p:cxnSp>
      <p:sp>
        <p:nvSpPr>
          <p:cNvPr id="34" name="Google Shape;34;p33"/>
          <p:cNvSpPr txBox="1">
            <a:spLocks noGrp="1"/>
          </p:cNvSpPr>
          <p:nvPr>
            <p:ph type="sldNum" idx="12"/>
          </p:nvPr>
        </p:nvSpPr>
        <p:spPr>
          <a:xfrm>
            <a:off x="11233469" y="6432573"/>
            <a:ext cx="441290" cy="386601"/>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he Big Question">
  <p:cSld name="TITLE_ONLY_1">
    <p:spTree>
      <p:nvGrpSpPr>
        <p:cNvPr id="1" name="Shape 87"/>
        <p:cNvGrpSpPr/>
        <p:nvPr/>
      </p:nvGrpSpPr>
      <p:grpSpPr>
        <a:xfrm>
          <a:off x="0" y="0"/>
          <a:ext cx="0" cy="0"/>
          <a:chOff x="0" y="0"/>
          <a:chExt cx="0" cy="0"/>
        </a:xfrm>
      </p:grpSpPr>
      <p:sp>
        <p:nvSpPr>
          <p:cNvPr id="88" name="Google Shape;88;g313e4ba087b_0_137"/>
          <p:cNvSpPr/>
          <p:nvPr/>
        </p:nvSpPr>
        <p:spPr>
          <a:xfrm>
            <a:off x="7444775" y="1520275"/>
            <a:ext cx="4230000" cy="4001100"/>
          </a:xfrm>
          <a:prstGeom prst="rect">
            <a:avLst/>
          </a:prstGeom>
          <a:solidFill>
            <a:srgbClr val="FFF200"/>
          </a:solidFill>
          <a:ln w="9525" cap="flat" cmpd="sng">
            <a:solidFill>
              <a:srgbClr val="FFF2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 name="Google Shape;89;g313e4ba087b_0_137"/>
          <p:cNvSpPr>
            <a:spLocks noGrp="1"/>
          </p:cNvSpPr>
          <p:nvPr>
            <p:ph type="pic" idx="2"/>
          </p:nvPr>
        </p:nvSpPr>
        <p:spPr>
          <a:xfrm>
            <a:off x="6648575" y="1085250"/>
            <a:ext cx="4606500" cy="4001100"/>
          </a:xfrm>
          <a:prstGeom prst="rect">
            <a:avLst/>
          </a:prstGeom>
          <a:noFill/>
          <a:ln>
            <a:noFill/>
          </a:ln>
        </p:spPr>
      </p:sp>
      <p:sp>
        <p:nvSpPr>
          <p:cNvPr id="90" name="Google Shape;90;g313e4ba087b_0_137"/>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g313e4ba087b_0_137"/>
          <p:cNvSpPr txBox="1">
            <a:spLocks noGrp="1"/>
          </p:cNvSpPr>
          <p:nvPr>
            <p:ph type="body" idx="1"/>
          </p:nvPr>
        </p:nvSpPr>
        <p:spPr>
          <a:xfrm>
            <a:off x="339375" y="2622000"/>
            <a:ext cx="5391300" cy="2583000"/>
          </a:xfrm>
          <a:prstGeom prst="rect">
            <a:avLst/>
          </a:prstGeom>
        </p:spPr>
        <p:txBody>
          <a:bodyPr spcFirstLastPara="1" wrap="square" lIns="91425" tIns="0" rIns="91425" bIns="45700" anchor="t" anchorCtr="0">
            <a:spAutoFit/>
          </a:bodyPr>
          <a:lstStyle>
            <a:lvl1pPr marL="457200" lvl="0" indent="-228600">
              <a:spcBef>
                <a:spcPts val="1000"/>
              </a:spcBef>
              <a:spcAft>
                <a:spcPts val="0"/>
              </a:spcAft>
              <a:buSzPts val="2800"/>
              <a:buFont typeface="Calibri"/>
              <a:buNone/>
              <a:defRPr sz="2800">
                <a:latin typeface="Calibri"/>
                <a:ea typeface="Calibri"/>
                <a:cs typeface="Calibri"/>
                <a:sym typeface="Calibri"/>
              </a:defRPr>
            </a:lvl1pPr>
            <a:lvl2pPr marL="914400" lvl="1" indent="-228600">
              <a:spcBef>
                <a:spcPts val="500"/>
              </a:spcBef>
              <a:spcAft>
                <a:spcPts val="0"/>
              </a:spcAft>
              <a:buSzPts val="2400"/>
              <a:buNone/>
              <a:defRPr/>
            </a:lvl2pPr>
            <a:lvl3pPr marL="1371600" lvl="2" indent="-228600">
              <a:spcBef>
                <a:spcPts val="500"/>
              </a:spcBef>
              <a:spcAft>
                <a:spcPts val="0"/>
              </a:spcAft>
              <a:buSzPts val="2000"/>
              <a:buNone/>
              <a:defRPr/>
            </a:lvl3pPr>
            <a:lvl4pPr marL="1828800" lvl="3" indent="-228600">
              <a:spcBef>
                <a:spcPts val="500"/>
              </a:spcBef>
              <a:spcAft>
                <a:spcPts val="0"/>
              </a:spcAft>
              <a:buSzPts val="2000"/>
              <a:buNone/>
              <a:defRPr/>
            </a:lvl4pPr>
            <a:lvl5pPr marL="2286000" lvl="4" indent="-228600">
              <a:spcBef>
                <a:spcPts val="500"/>
              </a:spcBef>
              <a:spcAft>
                <a:spcPts val="0"/>
              </a:spcAft>
              <a:buSzPts val="2000"/>
              <a:buNone/>
              <a:defRPr/>
            </a:lvl5pPr>
            <a:lvl6pPr marL="2743200" lvl="5" indent="-342900">
              <a:spcBef>
                <a:spcPts val="5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92" name="Google Shape;92;g313e4ba087b_0_137"/>
          <p:cNvSpPr txBox="1"/>
          <p:nvPr/>
        </p:nvSpPr>
        <p:spPr>
          <a:xfrm>
            <a:off x="1592425" y="1815088"/>
            <a:ext cx="3986700" cy="526500"/>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Clr>
                <a:schemeClr val="dk2"/>
              </a:buClr>
              <a:buSzPts val="4800"/>
              <a:buFont typeface="Calibri"/>
              <a:buNone/>
            </a:pPr>
            <a:r>
              <a:rPr lang="en-US" sz="3800" b="1">
                <a:solidFill>
                  <a:schemeClr val="dk2"/>
                </a:solidFill>
                <a:latin typeface="Calibri"/>
                <a:ea typeface="Calibri"/>
                <a:cs typeface="Calibri"/>
                <a:sym typeface="Calibri"/>
              </a:rPr>
              <a:t>The Big Question</a:t>
            </a:r>
            <a:endParaRPr sz="3800" b="1">
              <a:solidFill>
                <a:srgbClr val="0065A4"/>
              </a:solidFill>
              <a:latin typeface="Calibri"/>
              <a:ea typeface="Calibri"/>
              <a:cs typeface="Calibri"/>
              <a:sym typeface="Calibri"/>
            </a:endParaRPr>
          </a:p>
        </p:txBody>
      </p:sp>
      <p:cxnSp>
        <p:nvCxnSpPr>
          <p:cNvPr id="93" name="Google Shape;93;g313e4ba087b_0_137"/>
          <p:cNvCxnSpPr/>
          <p:nvPr/>
        </p:nvCxnSpPr>
        <p:spPr>
          <a:xfrm>
            <a:off x="-49775" y="2481800"/>
            <a:ext cx="5628900" cy="0"/>
          </a:xfrm>
          <a:prstGeom prst="straightConnector1">
            <a:avLst/>
          </a:prstGeom>
          <a:noFill/>
          <a:ln w="19050" cap="flat" cmpd="sng">
            <a:solidFill>
              <a:srgbClr val="0065A4"/>
            </a:solidFill>
            <a:prstDash val="solid"/>
            <a:miter lim="800000"/>
            <a:headEnd type="none" w="sm" len="sm"/>
            <a:tailEnd type="none" w="sm" len="sm"/>
          </a:ln>
        </p:spPr>
      </p:cxnSp>
      <p:pic>
        <p:nvPicPr>
          <p:cNvPr id="94" name="Google Shape;94;g313e4ba087b_0_137"/>
          <p:cNvPicPr preferRelativeResize="0"/>
          <p:nvPr/>
        </p:nvPicPr>
        <p:blipFill rotWithShape="1">
          <a:blip r:embed="rId2">
            <a:alphaModFix/>
          </a:blip>
          <a:srcRect l="32555" t="19521" r="55243" b="62627"/>
          <a:stretch/>
        </p:blipFill>
        <p:spPr>
          <a:xfrm>
            <a:off x="339387" y="1535301"/>
            <a:ext cx="1014263" cy="1075501"/>
          </a:xfrm>
          <a:prstGeom prst="rect">
            <a:avLst/>
          </a:prstGeom>
          <a:noFill/>
          <a:ln>
            <a:noFill/>
          </a:ln>
        </p:spPr>
      </p:pic>
      <p:sp>
        <p:nvSpPr>
          <p:cNvPr id="95" name="Google Shape;95;g313e4ba087b_0_137"/>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ll Out Box 1">
  <p:cSld name="TITLE_ONLY_1_1_1">
    <p:spTree>
      <p:nvGrpSpPr>
        <p:cNvPr id="1" name="Shape 96"/>
        <p:cNvGrpSpPr/>
        <p:nvPr/>
      </p:nvGrpSpPr>
      <p:grpSpPr>
        <a:xfrm>
          <a:off x="0" y="0"/>
          <a:ext cx="0" cy="0"/>
          <a:chOff x="0" y="0"/>
          <a:chExt cx="0" cy="0"/>
        </a:xfrm>
      </p:grpSpPr>
      <p:sp>
        <p:nvSpPr>
          <p:cNvPr id="97" name="Google Shape;97;g3181ffd4a5d_0_24"/>
          <p:cNvSpPr/>
          <p:nvPr/>
        </p:nvSpPr>
        <p:spPr>
          <a:xfrm>
            <a:off x="7444775" y="1444075"/>
            <a:ext cx="4230000" cy="4001100"/>
          </a:xfrm>
          <a:prstGeom prst="rect">
            <a:avLst/>
          </a:prstGeom>
          <a:solidFill>
            <a:srgbClr val="FF6000"/>
          </a:solidFill>
          <a:ln w="9525" cap="flat" cmpd="sng">
            <a:solidFill>
              <a:srgbClr val="FF6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8" name="Google Shape;98;g3181ffd4a5d_0_24"/>
          <p:cNvSpPr>
            <a:spLocks noGrp="1"/>
          </p:cNvSpPr>
          <p:nvPr>
            <p:ph type="pic" idx="2"/>
          </p:nvPr>
        </p:nvSpPr>
        <p:spPr>
          <a:xfrm>
            <a:off x="6648575" y="1009050"/>
            <a:ext cx="4606500" cy="4001100"/>
          </a:xfrm>
          <a:prstGeom prst="rect">
            <a:avLst/>
          </a:prstGeom>
          <a:noFill/>
          <a:ln>
            <a:noFill/>
          </a:ln>
        </p:spPr>
      </p:sp>
      <p:sp>
        <p:nvSpPr>
          <p:cNvPr id="99" name="Google Shape;99;g3181ffd4a5d_0_24"/>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0" name="Google Shape;100;g3181ffd4a5d_0_24"/>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101" name="Google Shape;101;g3181ffd4a5d_0_24"/>
          <p:cNvSpPr txBox="1">
            <a:spLocks noGrp="1"/>
          </p:cNvSpPr>
          <p:nvPr>
            <p:ph type="body" idx="1"/>
          </p:nvPr>
        </p:nvSpPr>
        <p:spPr>
          <a:xfrm>
            <a:off x="339375" y="2817575"/>
            <a:ext cx="5391300" cy="2583000"/>
          </a:xfrm>
          <a:prstGeom prst="rect">
            <a:avLst/>
          </a:prstGeom>
        </p:spPr>
        <p:txBody>
          <a:bodyPr spcFirstLastPara="1" wrap="square" lIns="91425" tIns="0" rIns="91425" bIns="45700" anchor="t" anchorCtr="0">
            <a:spAutoFit/>
          </a:bodyPr>
          <a:lstStyle>
            <a:lvl1pPr marL="457200" lvl="0" indent="-228600">
              <a:spcBef>
                <a:spcPts val="1000"/>
              </a:spcBef>
              <a:spcAft>
                <a:spcPts val="0"/>
              </a:spcAft>
              <a:buSzPts val="2200"/>
              <a:buFont typeface="Calibri"/>
              <a:buNone/>
              <a:defRPr sz="2200">
                <a:latin typeface="Calibri"/>
                <a:ea typeface="Calibri"/>
                <a:cs typeface="Calibri"/>
                <a:sym typeface="Calibri"/>
              </a:defRPr>
            </a:lvl1pPr>
            <a:lvl2pPr marL="914400" lvl="1" indent="-228600">
              <a:spcBef>
                <a:spcPts val="500"/>
              </a:spcBef>
              <a:spcAft>
                <a:spcPts val="0"/>
              </a:spcAft>
              <a:buSzPts val="2400"/>
              <a:buNone/>
              <a:defRPr/>
            </a:lvl2pPr>
            <a:lvl3pPr marL="1371600" lvl="2" indent="-228600">
              <a:spcBef>
                <a:spcPts val="500"/>
              </a:spcBef>
              <a:spcAft>
                <a:spcPts val="0"/>
              </a:spcAft>
              <a:buSzPts val="2000"/>
              <a:buNone/>
              <a:defRPr/>
            </a:lvl3pPr>
            <a:lvl4pPr marL="1828800" lvl="3" indent="-228600">
              <a:spcBef>
                <a:spcPts val="500"/>
              </a:spcBef>
              <a:spcAft>
                <a:spcPts val="0"/>
              </a:spcAft>
              <a:buSzPts val="2000"/>
              <a:buNone/>
              <a:defRPr/>
            </a:lvl4pPr>
            <a:lvl5pPr marL="2286000" lvl="4" indent="-228600">
              <a:spcBef>
                <a:spcPts val="500"/>
              </a:spcBef>
              <a:spcAft>
                <a:spcPts val="0"/>
              </a:spcAft>
              <a:buSzPts val="2000"/>
              <a:buNone/>
              <a:defRPr/>
            </a:lvl5pPr>
            <a:lvl6pPr marL="2743200" lvl="5" indent="-342900">
              <a:spcBef>
                <a:spcPts val="5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102" name="Google Shape;102;g3181ffd4a5d_0_24"/>
          <p:cNvSpPr txBox="1">
            <a:spLocks noGrp="1"/>
          </p:cNvSpPr>
          <p:nvPr>
            <p:ph type="title"/>
          </p:nvPr>
        </p:nvSpPr>
        <p:spPr>
          <a:xfrm>
            <a:off x="339375" y="1816900"/>
            <a:ext cx="4995600" cy="524700"/>
          </a:xfrm>
          <a:prstGeom prst="rect">
            <a:avLst/>
          </a:prstGeom>
        </p:spPr>
        <p:txBody>
          <a:bodyPr spcFirstLastPara="1" wrap="square" lIns="91425" tIns="45700" rIns="91425" bIns="45700"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016">
          <p15:clr>
            <a:srgbClr val="E46962"/>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ll Out Box 1 1">
  <p:cSld name="TITLE_ONLY_1_1_1_1">
    <p:spTree>
      <p:nvGrpSpPr>
        <p:cNvPr id="1" name="Shape 103"/>
        <p:cNvGrpSpPr/>
        <p:nvPr/>
      </p:nvGrpSpPr>
      <p:grpSpPr>
        <a:xfrm>
          <a:off x="0" y="0"/>
          <a:ext cx="0" cy="0"/>
          <a:chOff x="0" y="0"/>
          <a:chExt cx="0" cy="0"/>
        </a:xfrm>
      </p:grpSpPr>
      <p:sp>
        <p:nvSpPr>
          <p:cNvPr id="104" name="Google Shape;104;g3181ffd4a5d_0_62"/>
          <p:cNvSpPr/>
          <p:nvPr/>
        </p:nvSpPr>
        <p:spPr>
          <a:xfrm>
            <a:off x="7444775" y="1444075"/>
            <a:ext cx="4230000" cy="40011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5" name="Google Shape;105;g3181ffd4a5d_0_62"/>
          <p:cNvSpPr>
            <a:spLocks noGrp="1"/>
          </p:cNvSpPr>
          <p:nvPr>
            <p:ph type="pic" idx="2"/>
          </p:nvPr>
        </p:nvSpPr>
        <p:spPr>
          <a:xfrm>
            <a:off x="6648575" y="1009050"/>
            <a:ext cx="4606500" cy="4001100"/>
          </a:xfrm>
          <a:prstGeom prst="rect">
            <a:avLst/>
          </a:prstGeom>
          <a:noFill/>
          <a:ln>
            <a:noFill/>
          </a:ln>
        </p:spPr>
      </p:sp>
      <p:sp>
        <p:nvSpPr>
          <p:cNvPr id="106" name="Google Shape;106;g3181ffd4a5d_0_62"/>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07" name="Google Shape;107;g3181ffd4a5d_0_62"/>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108" name="Google Shape;108;g3181ffd4a5d_0_62"/>
          <p:cNvSpPr txBox="1">
            <a:spLocks noGrp="1"/>
          </p:cNvSpPr>
          <p:nvPr>
            <p:ph type="body" idx="1"/>
          </p:nvPr>
        </p:nvSpPr>
        <p:spPr>
          <a:xfrm>
            <a:off x="339375" y="2817575"/>
            <a:ext cx="5391300" cy="2583000"/>
          </a:xfrm>
          <a:prstGeom prst="rect">
            <a:avLst/>
          </a:prstGeom>
        </p:spPr>
        <p:txBody>
          <a:bodyPr spcFirstLastPara="1" wrap="square" lIns="91425" tIns="0" rIns="91425" bIns="45700" anchor="t" anchorCtr="0">
            <a:spAutoFit/>
          </a:bodyPr>
          <a:lstStyle>
            <a:lvl1pPr marL="457200" lvl="0" indent="-228600">
              <a:spcBef>
                <a:spcPts val="1000"/>
              </a:spcBef>
              <a:spcAft>
                <a:spcPts val="0"/>
              </a:spcAft>
              <a:buSzPts val="2200"/>
              <a:buFont typeface="Calibri"/>
              <a:buNone/>
              <a:defRPr sz="2200">
                <a:latin typeface="Calibri"/>
                <a:ea typeface="Calibri"/>
                <a:cs typeface="Calibri"/>
                <a:sym typeface="Calibri"/>
              </a:defRPr>
            </a:lvl1pPr>
            <a:lvl2pPr marL="914400" lvl="1" indent="-228600">
              <a:spcBef>
                <a:spcPts val="500"/>
              </a:spcBef>
              <a:spcAft>
                <a:spcPts val="0"/>
              </a:spcAft>
              <a:buSzPts val="2400"/>
              <a:buNone/>
              <a:defRPr/>
            </a:lvl2pPr>
            <a:lvl3pPr marL="1371600" lvl="2" indent="-228600">
              <a:spcBef>
                <a:spcPts val="500"/>
              </a:spcBef>
              <a:spcAft>
                <a:spcPts val="0"/>
              </a:spcAft>
              <a:buSzPts val="2000"/>
              <a:buNone/>
              <a:defRPr/>
            </a:lvl3pPr>
            <a:lvl4pPr marL="1828800" lvl="3" indent="-228600">
              <a:spcBef>
                <a:spcPts val="500"/>
              </a:spcBef>
              <a:spcAft>
                <a:spcPts val="0"/>
              </a:spcAft>
              <a:buSzPts val="2000"/>
              <a:buNone/>
              <a:defRPr/>
            </a:lvl4pPr>
            <a:lvl5pPr marL="2286000" lvl="4" indent="-228600">
              <a:spcBef>
                <a:spcPts val="500"/>
              </a:spcBef>
              <a:spcAft>
                <a:spcPts val="0"/>
              </a:spcAft>
              <a:buSzPts val="2000"/>
              <a:buNone/>
              <a:defRPr/>
            </a:lvl5pPr>
            <a:lvl6pPr marL="2743200" lvl="5" indent="-342900">
              <a:spcBef>
                <a:spcPts val="5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109" name="Google Shape;109;g3181ffd4a5d_0_62"/>
          <p:cNvSpPr txBox="1">
            <a:spLocks noGrp="1"/>
          </p:cNvSpPr>
          <p:nvPr>
            <p:ph type="title"/>
          </p:nvPr>
        </p:nvSpPr>
        <p:spPr>
          <a:xfrm>
            <a:off x="339375" y="1816900"/>
            <a:ext cx="4995600" cy="524700"/>
          </a:xfrm>
          <a:prstGeom prst="rect">
            <a:avLst/>
          </a:prstGeom>
        </p:spPr>
        <p:txBody>
          <a:bodyPr spcFirstLastPara="1" wrap="square" lIns="91425" tIns="45700" rIns="91425" bIns="45700"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016">
          <p15:clr>
            <a:srgbClr val="E46962"/>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ll Out Box 1 1 1">
  <p:cSld name="TITLE_ONLY_1_1_1_1_1">
    <p:spTree>
      <p:nvGrpSpPr>
        <p:cNvPr id="1" name="Shape 110"/>
        <p:cNvGrpSpPr/>
        <p:nvPr/>
      </p:nvGrpSpPr>
      <p:grpSpPr>
        <a:xfrm>
          <a:off x="0" y="0"/>
          <a:ext cx="0" cy="0"/>
          <a:chOff x="0" y="0"/>
          <a:chExt cx="0" cy="0"/>
        </a:xfrm>
      </p:grpSpPr>
      <p:sp>
        <p:nvSpPr>
          <p:cNvPr id="111" name="Google Shape;111;g2d5f14da584_0_7"/>
          <p:cNvSpPr/>
          <p:nvPr/>
        </p:nvSpPr>
        <p:spPr>
          <a:xfrm>
            <a:off x="7444775" y="1444075"/>
            <a:ext cx="4230000" cy="40011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2" name="Google Shape;112;g2d5f14da584_0_7"/>
          <p:cNvSpPr>
            <a:spLocks noGrp="1"/>
          </p:cNvSpPr>
          <p:nvPr>
            <p:ph type="pic" idx="2"/>
          </p:nvPr>
        </p:nvSpPr>
        <p:spPr>
          <a:xfrm>
            <a:off x="6648575" y="1009050"/>
            <a:ext cx="4606500" cy="4001100"/>
          </a:xfrm>
          <a:prstGeom prst="rect">
            <a:avLst/>
          </a:prstGeom>
          <a:noFill/>
          <a:ln>
            <a:noFill/>
          </a:ln>
        </p:spPr>
      </p:sp>
      <p:sp>
        <p:nvSpPr>
          <p:cNvPr id="113" name="Google Shape;113;g2d5f14da584_0_7"/>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4" name="Google Shape;114;g2d5f14da584_0_7"/>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115" name="Google Shape;115;g2d5f14da584_0_7"/>
          <p:cNvSpPr txBox="1">
            <a:spLocks noGrp="1"/>
          </p:cNvSpPr>
          <p:nvPr>
            <p:ph type="body" idx="1"/>
          </p:nvPr>
        </p:nvSpPr>
        <p:spPr>
          <a:xfrm>
            <a:off x="339375" y="2817575"/>
            <a:ext cx="5391300" cy="2583000"/>
          </a:xfrm>
          <a:prstGeom prst="rect">
            <a:avLst/>
          </a:prstGeom>
        </p:spPr>
        <p:txBody>
          <a:bodyPr spcFirstLastPara="1" wrap="square" lIns="91425" tIns="0" rIns="91425" bIns="45700" anchor="t" anchorCtr="0">
            <a:spAutoFit/>
          </a:bodyPr>
          <a:lstStyle>
            <a:lvl1pPr marL="457200" lvl="0" indent="-228600">
              <a:spcBef>
                <a:spcPts val="1000"/>
              </a:spcBef>
              <a:spcAft>
                <a:spcPts val="0"/>
              </a:spcAft>
              <a:buSzPts val="2200"/>
              <a:buFont typeface="Calibri"/>
              <a:buNone/>
              <a:defRPr sz="2200">
                <a:latin typeface="Calibri"/>
                <a:ea typeface="Calibri"/>
                <a:cs typeface="Calibri"/>
                <a:sym typeface="Calibri"/>
              </a:defRPr>
            </a:lvl1pPr>
            <a:lvl2pPr marL="914400" lvl="1" indent="-228600">
              <a:spcBef>
                <a:spcPts val="500"/>
              </a:spcBef>
              <a:spcAft>
                <a:spcPts val="0"/>
              </a:spcAft>
              <a:buSzPts val="2400"/>
              <a:buNone/>
              <a:defRPr/>
            </a:lvl2pPr>
            <a:lvl3pPr marL="1371600" lvl="2" indent="-228600">
              <a:spcBef>
                <a:spcPts val="500"/>
              </a:spcBef>
              <a:spcAft>
                <a:spcPts val="0"/>
              </a:spcAft>
              <a:buSzPts val="2000"/>
              <a:buNone/>
              <a:defRPr/>
            </a:lvl3pPr>
            <a:lvl4pPr marL="1828800" lvl="3" indent="-228600">
              <a:spcBef>
                <a:spcPts val="500"/>
              </a:spcBef>
              <a:spcAft>
                <a:spcPts val="0"/>
              </a:spcAft>
              <a:buSzPts val="2000"/>
              <a:buNone/>
              <a:defRPr/>
            </a:lvl4pPr>
            <a:lvl5pPr marL="2286000" lvl="4" indent="-228600">
              <a:spcBef>
                <a:spcPts val="500"/>
              </a:spcBef>
              <a:spcAft>
                <a:spcPts val="0"/>
              </a:spcAft>
              <a:buSzPts val="2000"/>
              <a:buNone/>
              <a:defRPr/>
            </a:lvl5pPr>
            <a:lvl6pPr marL="2743200" lvl="5" indent="-342900">
              <a:spcBef>
                <a:spcPts val="5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116" name="Google Shape;116;g2d5f14da584_0_7"/>
          <p:cNvSpPr txBox="1">
            <a:spLocks noGrp="1"/>
          </p:cNvSpPr>
          <p:nvPr>
            <p:ph type="title"/>
          </p:nvPr>
        </p:nvSpPr>
        <p:spPr>
          <a:xfrm>
            <a:off x="339375" y="1816900"/>
            <a:ext cx="4995600" cy="524700"/>
          </a:xfrm>
          <a:prstGeom prst="rect">
            <a:avLst/>
          </a:prstGeom>
        </p:spPr>
        <p:txBody>
          <a:bodyPr spcFirstLastPara="1" wrap="square" lIns="91425" tIns="45700" rIns="91425" bIns="45700"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016">
          <p15:clr>
            <a:srgbClr val="E46962"/>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ide Box">
  <p:cSld name="CUSTOM_2_1">
    <p:spTree>
      <p:nvGrpSpPr>
        <p:cNvPr id="1" name="Shape 117"/>
        <p:cNvGrpSpPr/>
        <p:nvPr/>
      </p:nvGrpSpPr>
      <p:grpSpPr>
        <a:xfrm>
          <a:off x="0" y="0"/>
          <a:ext cx="0" cy="0"/>
          <a:chOff x="0" y="0"/>
          <a:chExt cx="0" cy="0"/>
        </a:xfrm>
      </p:grpSpPr>
      <p:sp>
        <p:nvSpPr>
          <p:cNvPr id="118" name="Google Shape;118;g313e4ba087b_0_166"/>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US"/>
              <a:t>‹#›</a:t>
            </a:fld>
            <a:endParaRPr/>
          </a:p>
        </p:txBody>
      </p:sp>
      <p:sp>
        <p:nvSpPr>
          <p:cNvPr id="119" name="Google Shape;119;g313e4ba087b_0_166"/>
          <p:cNvSpPr txBox="1">
            <a:spLocks noGrp="1"/>
          </p:cNvSpPr>
          <p:nvPr>
            <p:ph type="sldNum" idx="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120" name="Google Shape;120;g313e4ba087b_0_166"/>
          <p:cNvSpPr/>
          <p:nvPr/>
        </p:nvSpPr>
        <p:spPr>
          <a:xfrm>
            <a:off x="6096000" y="544275"/>
            <a:ext cx="5812800" cy="5294400"/>
          </a:xfrm>
          <a:prstGeom prst="roundRect">
            <a:avLst>
              <a:gd name="adj" fmla="val 10458"/>
            </a:avLst>
          </a:prstGeom>
          <a:solidFill>
            <a:schemeClr val="lt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121" name="Google Shape;121;g313e4ba087b_0_166"/>
          <p:cNvSpPr txBox="1">
            <a:spLocks noGrp="1"/>
          </p:cNvSpPr>
          <p:nvPr>
            <p:ph type="body" idx="1"/>
          </p:nvPr>
        </p:nvSpPr>
        <p:spPr>
          <a:xfrm>
            <a:off x="6645050" y="915100"/>
            <a:ext cx="4744500" cy="4505400"/>
          </a:xfrm>
          <a:prstGeom prst="rect">
            <a:avLst/>
          </a:prstGeom>
        </p:spPr>
        <p:txBody>
          <a:bodyPr spcFirstLastPara="1" wrap="square" lIns="91425" tIns="0" rIns="91425" bIns="45700" anchor="t" anchorCtr="0">
            <a:spAutoFit/>
          </a:bodyPr>
          <a:lstStyle>
            <a:lvl1pPr marL="457200" lvl="0" indent="-228600">
              <a:spcBef>
                <a:spcPts val="1000"/>
              </a:spcBef>
              <a:spcAft>
                <a:spcPts val="0"/>
              </a:spcAft>
              <a:buSzPts val="2800"/>
              <a:buFont typeface="Calibri"/>
              <a:buNone/>
              <a:defRPr sz="2800">
                <a:latin typeface="Calibri"/>
                <a:ea typeface="Calibri"/>
                <a:cs typeface="Calibri"/>
                <a:sym typeface="Calibri"/>
              </a:defRPr>
            </a:lvl1pPr>
            <a:lvl2pPr marL="914400" lvl="1" indent="-228600">
              <a:spcBef>
                <a:spcPts val="500"/>
              </a:spcBef>
              <a:spcAft>
                <a:spcPts val="0"/>
              </a:spcAft>
              <a:buSzPts val="2400"/>
              <a:buNone/>
              <a:defRPr/>
            </a:lvl2pPr>
            <a:lvl3pPr marL="1371600" lvl="2" indent="-228600">
              <a:spcBef>
                <a:spcPts val="500"/>
              </a:spcBef>
              <a:spcAft>
                <a:spcPts val="0"/>
              </a:spcAft>
              <a:buSzPts val="2000"/>
              <a:buNone/>
              <a:defRPr/>
            </a:lvl3pPr>
            <a:lvl4pPr marL="1828800" lvl="3" indent="-228600">
              <a:spcBef>
                <a:spcPts val="500"/>
              </a:spcBef>
              <a:spcAft>
                <a:spcPts val="0"/>
              </a:spcAft>
              <a:buSzPts val="2000"/>
              <a:buNone/>
              <a:defRPr/>
            </a:lvl4pPr>
            <a:lvl5pPr marL="2286000" lvl="4" indent="-228600">
              <a:spcBef>
                <a:spcPts val="500"/>
              </a:spcBef>
              <a:spcAft>
                <a:spcPts val="0"/>
              </a:spcAft>
              <a:buSzPts val="2000"/>
              <a:buNone/>
              <a:defRPr/>
            </a:lvl5pPr>
            <a:lvl6pPr marL="2743200" lvl="5" indent="-342900">
              <a:spcBef>
                <a:spcPts val="5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122" name="Google Shape;122;g313e4ba087b_0_166"/>
          <p:cNvSpPr txBox="1">
            <a:spLocks noGrp="1"/>
          </p:cNvSpPr>
          <p:nvPr>
            <p:ph type="title"/>
          </p:nvPr>
        </p:nvSpPr>
        <p:spPr>
          <a:xfrm>
            <a:off x="239325" y="2998725"/>
            <a:ext cx="5054100" cy="598200"/>
          </a:xfrm>
          <a:prstGeom prst="rect">
            <a:avLst/>
          </a:prstGeom>
        </p:spPr>
        <p:txBody>
          <a:bodyPr spcFirstLastPara="1" wrap="square" lIns="91425" tIns="45700" rIns="91425" bIns="45700"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ide Text ">
  <p:cSld name="TITLE_ONLY_2_1_1">
    <p:spTree>
      <p:nvGrpSpPr>
        <p:cNvPr id="1" name="Shape 123"/>
        <p:cNvGrpSpPr/>
        <p:nvPr/>
      </p:nvGrpSpPr>
      <p:grpSpPr>
        <a:xfrm>
          <a:off x="0" y="0"/>
          <a:ext cx="0" cy="0"/>
          <a:chOff x="0" y="0"/>
          <a:chExt cx="0" cy="0"/>
        </a:xfrm>
      </p:grpSpPr>
      <p:sp>
        <p:nvSpPr>
          <p:cNvPr id="124" name="Google Shape;124;g313e4ba087b_0_190"/>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5" name="Google Shape;125;g313e4ba087b_0_190"/>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126" name="Google Shape;126;g313e4ba087b_0_190"/>
          <p:cNvSpPr/>
          <p:nvPr/>
        </p:nvSpPr>
        <p:spPr>
          <a:xfrm>
            <a:off x="529550" y="6081714"/>
            <a:ext cx="5166600" cy="8964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7" name="Google Shape;127;g313e4ba087b_0_190"/>
          <p:cNvSpPr txBox="1">
            <a:spLocks noGrp="1"/>
          </p:cNvSpPr>
          <p:nvPr>
            <p:ph type="body" idx="1"/>
          </p:nvPr>
        </p:nvSpPr>
        <p:spPr>
          <a:xfrm>
            <a:off x="6420250" y="1914475"/>
            <a:ext cx="5391300" cy="2583000"/>
          </a:xfrm>
          <a:prstGeom prst="rect">
            <a:avLst/>
          </a:prstGeom>
        </p:spPr>
        <p:txBody>
          <a:bodyPr spcFirstLastPara="1" wrap="square" lIns="91425" tIns="0" rIns="91425" bIns="45700" anchor="t" anchorCtr="0">
            <a:spAutoFit/>
          </a:bodyPr>
          <a:lstStyle>
            <a:lvl1pPr marL="457200" lvl="0" indent="-228600">
              <a:spcBef>
                <a:spcPts val="1000"/>
              </a:spcBef>
              <a:spcAft>
                <a:spcPts val="0"/>
              </a:spcAft>
              <a:buSzPts val="2200"/>
              <a:buFont typeface="Calibri"/>
              <a:buNone/>
              <a:defRPr sz="2200">
                <a:latin typeface="Calibri"/>
                <a:ea typeface="Calibri"/>
                <a:cs typeface="Calibri"/>
                <a:sym typeface="Calibri"/>
              </a:defRPr>
            </a:lvl1pPr>
            <a:lvl2pPr marL="914400" lvl="1" indent="-228600">
              <a:spcBef>
                <a:spcPts val="500"/>
              </a:spcBef>
              <a:spcAft>
                <a:spcPts val="0"/>
              </a:spcAft>
              <a:buSzPts val="2400"/>
              <a:buNone/>
              <a:defRPr/>
            </a:lvl2pPr>
            <a:lvl3pPr marL="1371600" lvl="2" indent="-228600">
              <a:spcBef>
                <a:spcPts val="500"/>
              </a:spcBef>
              <a:spcAft>
                <a:spcPts val="0"/>
              </a:spcAft>
              <a:buSzPts val="2000"/>
              <a:buNone/>
              <a:defRPr/>
            </a:lvl3pPr>
            <a:lvl4pPr marL="1828800" lvl="3" indent="-228600">
              <a:spcBef>
                <a:spcPts val="500"/>
              </a:spcBef>
              <a:spcAft>
                <a:spcPts val="0"/>
              </a:spcAft>
              <a:buSzPts val="2000"/>
              <a:buNone/>
              <a:defRPr/>
            </a:lvl4pPr>
            <a:lvl5pPr marL="2286000" lvl="4" indent="-228600">
              <a:spcBef>
                <a:spcPts val="500"/>
              </a:spcBef>
              <a:spcAft>
                <a:spcPts val="0"/>
              </a:spcAft>
              <a:buSzPts val="2000"/>
              <a:buNone/>
              <a:defRPr/>
            </a:lvl5pPr>
            <a:lvl6pPr marL="2743200" lvl="5" indent="-342900">
              <a:spcBef>
                <a:spcPts val="5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128" name="Google Shape;128;g313e4ba087b_0_190"/>
          <p:cNvSpPr txBox="1">
            <a:spLocks noGrp="1"/>
          </p:cNvSpPr>
          <p:nvPr>
            <p:ph type="title"/>
          </p:nvPr>
        </p:nvSpPr>
        <p:spPr>
          <a:xfrm>
            <a:off x="6624075" y="715950"/>
            <a:ext cx="5263200" cy="728700"/>
          </a:xfrm>
          <a:prstGeom prst="rect">
            <a:avLst/>
          </a:prstGeom>
        </p:spPr>
        <p:txBody>
          <a:bodyPr spcFirstLastPara="1" wrap="square" lIns="91425" tIns="45700" rIns="91425" bIns="45700"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2 1">
  <p:cSld name="CUSTOM_1">
    <p:spTree>
      <p:nvGrpSpPr>
        <p:cNvPr id="1" name="Shape 134"/>
        <p:cNvGrpSpPr/>
        <p:nvPr/>
      </p:nvGrpSpPr>
      <p:grpSpPr>
        <a:xfrm>
          <a:off x="0" y="0"/>
          <a:ext cx="0" cy="0"/>
          <a:chOff x="0" y="0"/>
          <a:chExt cx="0" cy="0"/>
        </a:xfrm>
      </p:grpSpPr>
      <p:sp>
        <p:nvSpPr>
          <p:cNvPr id="135" name="Google Shape;135;g31ca6f5f3b7_0_216"/>
          <p:cNvSpPr txBox="1">
            <a:spLocks noGrp="1"/>
          </p:cNvSpPr>
          <p:nvPr>
            <p:ph type="sldNum" idx="12"/>
          </p:nvPr>
        </p:nvSpPr>
        <p:spPr>
          <a:xfrm>
            <a:off x="11233469" y="6400800"/>
            <a:ext cx="441300" cy="3867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36" name="Google Shape;136;g31ca6f5f3b7_0_216"/>
          <p:cNvSpPr/>
          <p:nvPr/>
        </p:nvSpPr>
        <p:spPr>
          <a:xfrm>
            <a:off x="-7200" y="0"/>
            <a:ext cx="12206400" cy="6362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35"/>
        <p:cNvGrpSpPr/>
        <p:nvPr/>
      </p:nvGrpSpPr>
      <p:grpSpPr>
        <a:xfrm>
          <a:off x="0" y="0"/>
          <a:ext cx="0" cy="0"/>
          <a:chOff x="0" y="0"/>
          <a:chExt cx="0" cy="0"/>
        </a:xfrm>
      </p:grpSpPr>
      <p:sp>
        <p:nvSpPr>
          <p:cNvPr id="36" name="Google Shape;36;p40"/>
          <p:cNvSpPr txBox="1">
            <a:spLocks noGrp="1"/>
          </p:cNvSpPr>
          <p:nvPr>
            <p:ph type="title"/>
          </p:nvPr>
        </p:nvSpPr>
        <p:spPr>
          <a:xfrm>
            <a:off x="304800" y="1"/>
            <a:ext cx="11582400" cy="99766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SzPts val="4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0"/>
          <p:cNvSpPr txBox="1">
            <a:spLocks noGrp="1"/>
          </p:cNvSpPr>
          <p:nvPr>
            <p:ph type="sldNum" idx="12"/>
          </p:nvPr>
        </p:nvSpPr>
        <p:spPr>
          <a:xfrm>
            <a:off x="11233469" y="6432573"/>
            <a:ext cx="441290" cy="386601"/>
          </a:xfrm>
          <a:prstGeom prst="rect">
            <a:avLst/>
          </a:prstGeom>
          <a:noFill/>
          <a:ln>
            <a:noFill/>
          </a:ln>
        </p:spPr>
        <p:txBody>
          <a:bodyPr spcFirstLastPara="1" wrap="square" lIns="91425" tIns="45700" rIns="91425" bIns="45700" anchor="ctr" anchorCtr="0">
            <a:noAutofit/>
          </a:bodyPr>
          <a:lstStyle>
            <a:lvl1pPr marL="0" lvl="0" indent="0" algn="l">
              <a:lnSpc>
                <a:spcPct val="100000"/>
              </a:lnSpc>
              <a:spcBef>
                <a:spcPts val="0"/>
              </a:spcBef>
              <a:spcAft>
                <a:spcPts val="0"/>
              </a:spcAft>
              <a:buSzPts val="1000"/>
              <a:buNone/>
              <a:defRPr/>
            </a:lvl1pPr>
            <a:lvl2pPr marL="0" lvl="1" indent="0" algn="l">
              <a:lnSpc>
                <a:spcPct val="100000"/>
              </a:lnSpc>
              <a:spcBef>
                <a:spcPts val="0"/>
              </a:spcBef>
              <a:spcAft>
                <a:spcPts val="0"/>
              </a:spcAft>
              <a:buSzPts val="1000"/>
              <a:buNone/>
              <a:defRPr/>
            </a:lvl2pPr>
            <a:lvl3pPr marL="0" lvl="2" indent="0" algn="l">
              <a:lnSpc>
                <a:spcPct val="100000"/>
              </a:lnSpc>
              <a:spcBef>
                <a:spcPts val="0"/>
              </a:spcBef>
              <a:spcAft>
                <a:spcPts val="0"/>
              </a:spcAft>
              <a:buSzPts val="1000"/>
              <a:buNone/>
              <a:defRPr/>
            </a:lvl3pPr>
            <a:lvl4pPr marL="0" lvl="3" indent="0" algn="l">
              <a:lnSpc>
                <a:spcPct val="100000"/>
              </a:lnSpc>
              <a:spcBef>
                <a:spcPts val="0"/>
              </a:spcBef>
              <a:spcAft>
                <a:spcPts val="0"/>
              </a:spcAft>
              <a:buSzPts val="1000"/>
              <a:buNone/>
              <a:defRPr/>
            </a:lvl4pPr>
            <a:lvl5pPr marL="0" lvl="4" indent="0" algn="l">
              <a:lnSpc>
                <a:spcPct val="100000"/>
              </a:lnSpc>
              <a:spcBef>
                <a:spcPts val="0"/>
              </a:spcBef>
              <a:spcAft>
                <a:spcPts val="0"/>
              </a:spcAft>
              <a:buSzPts val="1000"/>
              <a:buNone/>
              <a:defRPr/>
            </a:lvl5pPr>
            <a:lvl6pPr marL="0" lvl="5" indent="0" algn="l">
              <a:lnSpc>
                <a:spcPct val="100000"/>
              </a:lnSpc>
              <a:spcBef>
                <a:spcPts val="0"/>
              </a:spcBef>
              <a:spcAft>
                <a:spcPts val="0"/>
              </a:spcAft>
              <a:buSzPts val="1000"/>
              <a:buNone/>
              <a:defRPr/>
            </a:lvl6pPr>
            <a:lvl7pPr marL="0" lvl="6" indent="0" algn="l">
              <a:lnSpc>
                <a:spcPct val="100000"/>
              </a:lnSpc>
              <a:spcBef>
                <a:spcPts val="0"/>
              </a:spcBef>
              <a:spcAft>
                <a:spcPts val="0"/>
              </a:spcAft>
              <a:buSzPts val="1000"/>
              <a:buNone/>
              <a:defRPr/>
            </a:lvl7pPr>
            <a:lvl8pPr marL="0" lvl="7" indent="0" algn="l">
              <a:lnSpc>
                <a:spcPct val="100000"/>
              </a:lnSpc>
              <a:spcBef>
                <a:spcPts val="0"/>
              </a:spcBef>
              <a:spcAft>
                <a:spcPts val="0"/>
              </a:spcAft>
              <a:buSzPts val="1000"/>
              <a:buNone/>
              <a:defRPr/>
            </a:lvl8pPr>
            <a:lvl9pPr marL="0" lvl="8" indent="0" algn="l">
              <a:lnSpc>
                <a:spcPct val="100000"/>
              </a:lnSpc>
              <a:spcBef>
                <a:spcPts val="0"/>
              </a:spcBef>
              <a:spcAft>
                <a:spcPts val="0"/>
              </a:spcAft>
              <a:buSzPts val="1000"/>
              <a:buNone/>
              <a:defRPr/>
            </a:lvl9pPr>
          </a:lstStyle>
          <a:p>
            <a:pPr marL="0" lvl="0" indent="0" algn="l" rtl="0">
              <a:spcBef>
                <a:spcPts val="0"/>
              </a:spcBef>
              <a:spcAft>
                <a:spcPts val="0"/>
              </a:spcAft>
              <a:buNone/>
            </a:pPr>
            <a:fld id="{00000000-1234-1234-1234-123412341234}" type="slidenum">
              <a:rPr lang="en-US"/>
              <a:t>‹#›</a:t>
            </a:fld>
            <a:endParaRPr/>
          </a:p>
        </p:txBody>
      </p:sp>
      <p:sp>
        <p:nvSpPr>
          <p:cNvPr id="38" name="Google Shape;38;p40"/>
          <p:cNvSpPr txBox="1">
            <a:spLocks noGrp="1"/>
          </p:cNvSpPr>
          <p:nvPr>
            <p:ph type="ftr" idx="11"/>
          </p:nvPr>
        </p:nvSpPr>
        <p:spPr>
          <a:xfrm>
            <a:off x="7099104" y="6431977"/>
            <a:ext cx="4103885" cy="38727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0"/>
          <p:cNvSpPr txBox="1">
            <a:spLocks noGrp="1"/>
          </p:cNvSpPr>
          <p:nvPr>
            <p:ph type="body" idx="1"/>
          </p:nvPr>
        </p:nvSpPr>
        <p:spPr>
          <a:xfrm>
            <a:off x="4133056" y="1784195"/>
            <a:ext cx="3925888" cy="4545720"/>
          </a:xfrm>
          <a:prstGeom prst="rect">
            <a:avLst/>
          </a:prstGeom>
          <a:noFill/>
          <a:ln>
            <a:noFill/>
          </a:ln>
        </p:spPr>
        <p:txBody>
          <a:bodyPr spcFirstLastPara="1" wrap="square" lIns="91425" tIns="0" rIns="91425" bIns="45700" anchor="t" anchorCtr="0">
            <a:sp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2000"/>
              <a:buNone/>
              <a:defRPr/>
            </a:lvl4pPr>
            <a:lvl5pPr marL="2286000" lvl="4" indent="-228600" algn="l">
              <a:lnSpc>
                <a:spcPct val="90000"/>
              </a:lnSpc>
              <a:spcBef>
                <a:spcPts val="500"/>
              </a:spcBef>
              <a:spcAft>
                <a:spcPts val="0"/>
              </a:spcAft>
              <a:buSzPts val="20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0" name="Google Shape;40;p40"/>
          <p:cNvSpPr txBox="1">
            <a:spLocks noGrp="1"/>
          </p:cNvSpPr>
          <p:nvPr>
            <p:ph type="body" idx="2"/>
          </p:nvPr>
        </p:nvSpPr>
        <p:spPr>
          <a:xfrm>
            <a:off x="8266112" y="1783898"/>
            <a:ext cx="3925888" cy="4545720"/>
          </a:xfrm>
          <a:prstGeom prst="rect">
            <a:avLst/>
          </a:prstGeom>
          <a:noFill/>
          <a:ln>
            <a:noFill/>
          </a:ln>
        </p:spPr>
        <p:txBody>
          <a:bodyPr spcFirstLastPara="1" wrap="square" lIns="91425" tIns="0" rIns="91425" bIns="45700" anchor="t" anchorCtr="0">
            <a:sp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2000"/>
              <a:buNone/>
              <a:defRPr/>
            </a:lvl4pPr>
            <a:lvl5pPr marL="2286000" lvl="4" indent="-228600" algn="l">
              <a:lnSpc>
                <a:spcPct val="90000"/>
              </a:lnSpc>
              <a:spcBef>
                <a:spcPts val="500"/>
              </a:spcBef>
              <a:spcAft>
                <a:spcPts val="0"/>
              </a:spcAft>
              <a:buSzPts val="20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1" name="Google Shape;41;p40"/>
          <p:cNvSpPr txBox="1">
            <a:spLocks noGrp="1"/>
          </p:cNvSpPr>
          <p:nvPr>
            <p:ph type="body" idx="3"/>
          </p:nvPr>
        </p:nvSpPr>
        <p:spPr>
          <a:xfrm>
            <a:off x="0" y="1783898"/>
            <a:ext cx="3925888" cy="4545720"/>
          </a:xfrm>
          <a:prstGeom prst="rect">
            <a:avLst/>
          </a:prstGeom>
          <a:noFill/>
          <a:ln>
            <a:noFill/>
          </a:ln>
        </p:spPr>
        <p:txBody>
          <a:bodyPr spcFirstLastPara="1" wrap="square" lIns="91425" tIns="0" rIns="91425" bIns="45700" anchor="t" anchorCtr="0">
            <a:spAutoFit/>
          </a:bodyPr>
          <a:lstStyle>
            <a:lvl1pPr marL="457200" lvl="0" indent="-228600" algn="l">
              <a:lnSpc>
                <a:spcPct val="90000"/>
              </a:lnSpc>
              <a:spcBef>
                <a:spcPts val="1000"/>
              </a:spcBef>
              <a:spcAft>
                <a:spcPts val="0"/>
              </a:spcAft>
              <a:buSzPts val="2800"/>
              <a:buNone/>
              <a:defRPr/>
            </a:lvl1pPr>
            <a:lvl2pPr marL="914400" lvl="1" indent="-228600" algn="l">
              <a:lnSpc>
                <a:spcPct val="90000"/>
              </a:lnSpc>
              <a:spcBef>
                <a:spcPts val="500"/>
              </a:spcBef>
              <a:spcAft>
                <a:spcPts val="0"/>
              </a:spcAft>
              <a:buSzPts val="2400"/>
              <a:buNone/>
              <a:defRPr/>
            </a:lvl2pPr>
            <a:lvl3pPr marL="1371600" lvl="2" indent="-228600" algn="l">
              <a:lnSpc>
                <a:spcPct val="90000"/>
              </a:lnSpc>
              <a:spcBef>
                <a:spcPts val="500"/>
              </a:spcBef>
              <a:spcAft>
                <a:spcPts val="0"/>
              </a:spcAft>
              <a:buSzPts val="2000"/>
              <a:buNone/>
              <a:defRPr/>
            </a:lvl3pPr>
            <a:lvl4pPr marL="1828800" lvl="3" indent="-228600" algn="l">
              <a:lnSpc>
                <a:spcPct val="90000"/>
              </a:lnSpc>
              <a:spcBef>
                <a:spcPts val="500"/>
              </a:spcBef>
              <a:spcAft>
                <a:spcPts val="0"/>
              </a:spcAft>
              <a:buSzPts val="2000"/>
              <a:buNone/>
              <a:defRPr/>
            </a:lvl4pPr>
            <a:lvl5pPr marL="2286000" lvl="4" indent="-228600" algn="l">
              <a:lnSpc>
                <a:spcPct val="90000"/>
              </a:lnSpc>
              <a:spcBef>
                <a:spcPts val="500"/>
              </a:spcBef>
              <a:spcAft>
                <a:spcPts val="0"/>
              </a:spcAft>
              <a:buSzPts val="2000"/>
              <a:buNone/>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42" name="Google Shape;42;p40"/>
          <p:cNvSpPr txBox="1">
            <a:spLocks noGrp="1"/>
          </p:cNvSpPr>
          <p:nvPr>
            <p:ph type="body" idx="4"/>
          </p:nvPr>
        </p:nvSpPr>
        <p:spPr>
          <a:xfrm>
            <a:off x="304801" y="1174990"/>
            <a:ext cx="11582399" cy="505953"/>
          </a:xfrm>
          <a:prstGeom prst="rect">
            <a:avLst/>
          </a:prstGeom>
          <a:noFill/>
          <a:ln>
            <a:noFill/>
          </a:ln>
        </p:spPr>
        <p:txBody>
          <a:bodyPr spcFirstLastPara="1" wrap="square" lIns="91425" tIns="0" rIns="91425" bIns="182875" anchor="t" anchorCtr="0">
            <a:noAutofit/>
          </a:bodyPr>
          <a:lstStyle>
            <a:lvl1pPr marL="457200" lvl="0" indent="-228600" algn="l">
              <a:lnSpc>
                <a:spcPct val="90000"/>
              </a:lnSpc>
              <a:spcBef>
                <a:spcPts val="1000"/>
              </a:spcBef>
              <a:spcAft>
                <a:spcPts val="0"/>
              </a:spcAft>
              <a:buClr>
                <a:schemeClr val="lt2"/>
              </a:buClr>
              <a:buSzPts val="1400"/>
              <a:buFont typeface="Calibri"/>
              <a:buNone/>
              <a:defRPr sz="2400" b="1" i="0" cap="none">
                <a:solidFill>
                  <a:schemeClr val="lt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3" name="Google Shape;43;p40"/>
          <p:cNvCxnSpPr/>
          <p:nvPr/>
        </p:nvCxnSpPr>
        <p:spPr>
          <a:xfrm>
            <a:off x="304800" y="1008735"/>
            <a:ext cx="11582400" cy="0"/>
          </a:xfrm>
          <a:prstGeom prst="straightConnector1">
            <a:avLst/>
          </a:prstGeom>
          <a:noFill/>
          <a:ln w="12700" cap="flat" cmpd="sng">
            <a:solidFill>
              <a:srgbClr val="0065A4"/>
            </a:solidFill>
            <a:prstDash val="solid"/>
            <a:miter lim="800000"/>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with Subhead">
  <p:cSld name="Title and Content with Subhead">
    <p:spTree>
      <p:nvGrpSpPr>
        <p:cNvPr id="1" name="Shape 44"/>
        <p:cNvGrpSpPr/>
        <p:nvPr/>
      </p:nvGrpSpPr>
      <p:grpSpPr>
        <a:xfrm>
          <a:off x="0" y="0"/>
          <a:ext cx="0" cy="0"/>
          <a:chOff x="0" y="0"/>
          <a:chExt cx="0" cy="0"/>
        </a:xfrm>
      </p:grpSpPr>
      <p:sp>
        <p:nvSpPr>
          <p:cNvPr id="45" name="Google Shape;45;p36"/>
          <p:cNvSpPr txBox="1">
            <a:spLocks noGrp="1"/>
          </p:cNvSpPr>
          <p:nvPr>
            <p:ph type="title"/>
          </p:nvPr>
        </p:nvSpPr>
        <p:spPr>
          <a:xfrm>
            <a:off x="304800" y="1"/>
            <a:ext cx="11582400" cy="99766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0065A4"/>
              </a:buClr>
              <a:buSzPts val="4800"/>
              <a:buFont typeface="Calibri"/>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6"/>
          <p:cNvSpPr txBox="1">
            <a:spLocks noGrp="1"/>
          </p:cNvSpPr>
          <p:nvPr>
            <p:ph type="ftr" idx="11"/>
          </p:nvPr>
        </p:nvSpPr>
        <p:spPr>
          <a:xfrm>
            <a:off x="7099104" y="6431977"/>
            <a:ext cx="4103885" cy="387273"/>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6"/>
          <p:cNvSpPr txBox="1">
            <a:spLocks noGrp="1"/>
          </p:cNvSpPr>
          <p:nvPr>
            <p:ph type="body" idx="1"/>
          </p:nvPr>
        </p:nvSpPr>
        <p:spPr>
          <a:xfrm>
            <a:off x="304797" y="1235479"/>
            <a:ext cx="11582403" cy="517065"/>
          </a:xfrm>
          <a:prstGeom prst="rect">
            <a:avLst/>
          </a:prstGeom>
          <a:noFill/>
          <a:ln>
            <a:noFill/>
          </a:ln>
        </p:spPr>
        <p:txBody>
          <a:bodyPr spcFirstLastPara="1" wrap="square" lIns="91425" tIns="0" rIns="91425" bIns="182875" anchor="t" anchorCtr="0">
            <a:spAutoFit/>
          </a:bodyPr>
          <a:lstStyle>
            <a:lvl1pPr marL="457200" lvl="0" indent="-228600" algn="l">
              <a:lnSpc>
                <a:spcPct val="90000"/>
              </a:lnSpc>
              <a:spcBef>
                <a:spcPts val="1000"/>
              </a:spcBef>
              <a:spcAft>
                <a:spcPts val="0"/>
              </a:spcAft>
              <a:buClr>
                <a:schemeClr val="lt2"/>
              </a:buClr>
              <a:buSzPts val="2400"/>
              <a:buFont typeface="Calibri"/>
              <a:buNone/>
              <a:defRPr sz="2400" b="1" i="0" cap="none">
                <a:solidFill>
                  <a:schemeClr val="lt2"/>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8" name="Google Shape;48;p36"/>
          <p:cNvCxnSpPr/>
          <p:nvPr/>
        </p:nvCxnSpPr>
        <p:spPr>
          <a:xfrm>
            <a:off x="304800" y="1008735"/>
            <a:ext cx="11582400" cy="0"/>
          </a:xfrm>
          <a:prstGeom prst="straightConnector1">
            <a:avLst/>
          </a:prstGeom>
          <a:noFill/>
          <a:ln w="12700" cap="flat" cmpd="sng">
            <a:solidFill>
              <a:srgbClr val="0065A4"/>
            </a:solidFill>
            <a:prstDash val="solid"/>
            <a:miter lim="800000"/>
            <a:headEnd type="none" w="sm" len="sm"/>
            <a:tailEnd type="none" w="sm" len="sm"/>
          </a:ln>
        </p:spPr>
      </p:cxnSp>
      <p:sp>
        <p:nvSpPr>
          <p:cNvPr id="49" name="Google Shape;49;p36"/>
          <p:cNvSpPr txBox="1">
            <a:spLocks noGrp="1"/>
          </p:cNvSpPr>
          <p:nvPr>
            <p:ph type="sldNum" idx="12"/>
          </p:nvPr>
        </p:nvSpPr>
        <p:spPr>
          <a:xfrm>
            <a:off x="11233469" y="6432573"/>
            <a:ext cx="441290" cy="386601"/>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0" name="Google Shape;50;p36"/>
          <p:cNvSpPr txBox="1">
            <a:spLocks noGrp="1"/>
          </p:cNvSpPr>
          <p:nvPr>
            <p:ph type="body" idx="2"/>
          </p:nvPr>
        </p:nvSpPr>
        <p:spPr>
          <a:xfrm>
            <a:off x="304797" y="1600200"/>
            <a:ext cx="11582401" cy="1853841"/>
          </a:xfrm>
          <a:prstGeom prst="rect">
            <a:avLst/>
          </a:prstGeom>
          <a:noFill/>
          <a:ln>
            <a:noFill/>
          </a:ln>
        </p:spPr>
        <p:txBody>
          <a:bodyPr spcFirstLastPara="1" wrap="square" lIns="91425" tIns="0" rIns="91425" bIns="45700" anchor="t" anchorCtr="0">
            <a:spAutoFit/>
          </a:bodyPr>
          <a:lstStyle>
            <a:lvl1pPr marL="457200" lvl="0" indent="-406400" algn="l">
              <a:lnSpc>
                <a:spcPct val="90000"/>
              </a:lnSpc>
              <a:spcBef>
                <a:spcPts val="1000"/>
              </a:spcBef>
              <a:spcAft>
                <a:spcPts val="0"/>
              </a:spcAft>
              <a:buClr>
                <a:srgbClr val="FF6000"/>
              </a:buClr>
              <a:buSzPts val="2800"/>
              <a:buFont typeface="Arial"/>
              <a:buChar char="•"/>
              <a:defRPr/>
            </a:lvl1pPr>
            <a:lvl2pPr marL="914400" lvl="1" indent="-381000" algn="l">
              <a:lnSpc>
                <a:spcPct val="90000"/>
              </a:lnSpc>
              <a:spcBef>
                <a:spcPts val="500"/>
              </a:spcBef>
              <a:spcAft>
                <a:spcPts val="0"/>
              </a:spcAft>
              <a:buClr>
                <a:srgbClr val="FF6000"/>
              </a:buClr>
              <a:buSzPts val="2400"/>
              <a:buFont typeface="Arial"/>
              <a:buChar char="•"/>
              <a:defRPr/>
            </a:lvl2pPr>
            <a:lvl3pPr marL="1371600" lvl="2" indent="-355600" algn="l">
              <a:lnSpc>
                <a:spcPct val="90000"/>
              </a:lnSpc>
              <a:spcBef>
                <a:spcPts val="500"/>
              </a:spcBef>
              <a:spcAft>
                <a:spcPts val="0"/>
              </a:spcAft>
              <a:buClr>
                <a:srgbClr val="FF6000"/>
              </a:buClr>
              <a:buSzPts val="2000"/>
              <a:buFont typeface="Arial"/>
              <a:buChar char="•"/>
              <a:defRPr/>
            </a:lvl3pPr>
            <a:lvl4pPr marL="1828800" lvl="3" indent="-355600" algn="l">
              <a:lnSpc>
                <a:spcPct val="90000"/>
              </a:lnSpc>
              <a:spcBef>
                <a:spcPts val="500"/>
              </a:spcBef>
              <a:spcAft>
                <a:spcPts val="0"/>
              </a:spcAft>
              <a:buClr>
                <a:srgbClr val="FF6000"/>
              </a:buClr>
              <a:buSzPts val="2000"/>
              <a:buFont typeface="Arial"/>
              <a:buChar char="•"/>
              <a:defRPr/>
            </a:lvl4pPr>
            <a:lvl5pPr marL="2286000" lvl="4" indent="-355600" algn="l">
              <a:lnSpc>
                <a:spcPct val="90000"/>
              </a:lnSpc>
              <a:spcBef>
                <a:spcPts val="500"/>
              </a:spcBef>
              <a:spcAft>
                <a:spcPts val="0"/>
              </a:spcAft>
              <a:buClr>
                <a:srgbClr val="FF6000"/>
              </a:buClr>
              <a:buSzPts val="2000"/>
              <a:buFont typeface="Arial"/>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with Subhead 1">
  <p:cSld name="Title and Content with Subhead_1">
    <p:spTree>
      <p:nvGrpSpPr>
        <p:cNvPr id="1" name="Shape 51"/>
        <p:cNvGrpSpPr/>
        <p:nvPr/>
      </p:nvGrpSpPr>
      <p:grpSpPr>
        <a:xfrm>
          <a:off x="0" y="0"/>
          <a:ext cx="0" cy="0"/>
          <a:chOff x="0" y="0"/>
          <a:chExt cx="0" cy="0"/>
        </a:xfrm>
      </p:grpSpPr>
      <p:sp>
        <p:nvSpPr>
          <p:cNvPr id="52" name="Google Shape;52;g3181ffd4a5d_0_111"/>
          <p:cNvSpPr txBox="1">
            <a:spLocks noGrp="1"/>
          </p:cNvSpPr>
          <p:nvPr>
            <p:ph type="ftr" idx="1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g3181ffd4a5d_0_111"/>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4"/>
        <p:cNvGrpSpPr/>
        <p:nvPr/>
      </p:nvGrpSpPr>
      <p:grpSpPr>
        <a:xfrm>
          <a:off x="0" y="0"/>
          <a:ext cx="0" cy="0"/>
          <a:chOff x="0" y="0"/>
          <a:chExt cx="0" cy="0"/>
        </a:xfrm>
      </p:grpSpPr>
      <p:sp>
        <p:nvSpPr>
          <p:cNvPr id="55" name="Google Shape;55;p34"/>
          <p:cNvSpPr txBox="1">
            <a:spLocks noGrp="1"/>
          </p:cNvSpPr>
          <p:nvPr>
            <p:ph type="title"/>
          </p:nvPr>
        </p:nvSpPr>
        <p:spPr>
          <a:xfrm>
            <a:off x="838200" y="2183168"/>
            <a:ext cx="10515600" cy="1325563"/>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rgbClr val="0065A4"/>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4"/>
          <p:cNvSpPr txBox="1">
            <a:spLocks noGrp="1"/>
          </p:cNvSpPr>
          <p:nvPr>
            <p:ph type="sldNum" idx="12"/>
          </p:nvPr>
        </p:nvSpPr>
        <p:spPr>
          <a:xfrm>
            <a:off x="11233469" y="6432573"/>
            <a:ext cx="441290" cy="386601"/>
          </a:xfrm>
          <a:prstGeom prst="rect">
            <a:avLst/>
          </a:prstGeom>
          <a:noFill/>
          <a:ln>
            <a:noFill/>
          </a:ln>
        </p:spPr>
        <p:txBody>
          <a:bodyPr spcFirstLastPara="1" wrap="square" lIns="91425" tIns="45700" rIns="91425" bIns="45700" anchor="ctr" anchorCtr="0">
            <a:noAutofit/>
          </a:bodyPr>
          <a:lstStyle>
            <a:lvl1pPr marL="0" marR="0" lvl="0"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57" name="Google Shape;57;p34"/>
          <p:cNvSpPr txBox="1">
            <a:spLocks noGrp="1"/>
          </p:cNvSpPr>
          <p:nvPr>
            <p:ph type="ftr" idx="11"/>
          </p:nvPr>
        </p:nvSpPr>
        <p:spPr>
          <a:xfrm>
            <a:off x="7099104" y="6431977"/>
            <a:ext cx="4103885" cy="38727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4"/>
          <p:cNvSpPr txBox="1">
            <a:spLocks noGrp="1"/>
          </p:cNvSpPr>
          <p:nvPr>
            <p:ph type="body" idx="1"/>
          </p:nvPr>
        </p:nvSpPr>
        <p:spPr>
          <a:xfrm>
            <a:off x="838199" y="3635375"/>
            <a:ext cx="10515599" cy="914400"/>
          </a:xfrm>
          <a:prstGeom prst="rect">
            <a:avLst/>
          </a:prstGeom>
          <a:noFill/>
          <a:ln>
            <a:noFill/>
          </a:ln>
        </p:spPr>
        <p:txBody>
          <a:bodyPr spcFirstLastPara="1" wrap="square" lIns="91425" tIns="0" rIns="91425" bIns="45700" anchor="t" anchorCtr="0">
            <a:spAutoFit/>
          </a:bodyPr>
          <a:lstStyle>
            <a:lvl1pPr marL="457200" lvl="0" indent="-228600" algn="l">
              <a:lnSpc>
                <a:spcPct val="90000"/>
              </a:lnSpc>
              <a:spcBef>
                <a:spcPts val="1000"/>
              </a:spcBef>
              <a:spcAft>
                <a:spcPts val="0"/>
              </a:spcAft>
              <a:buClr>
                <a:srgbClr val="92D050"/>
              </a:buClr>
              <a:buSzPts val="4800"/>
              <a:buFont typeface="Calibri"/>
              <a:buNone/>
              <a:defRPr sz="4800" b="1">
                <a:solidFill>
                  <a:srgbClr val="92D050"/>
                </a:solidFill>
                <a:latin typeface="Calibri"/>
                <a:ea typeface="Calibri"/>
                <a:cs typeface="Calibri"/>
                <a:sym typeface="Calibri"/>
              </a:defRPr>
            </a:lvl1pPr>
            <a:lvl2pPr marL="914400" lvl="1" indent="-228600" algn="l">
              <a:lnSpc>
                <a:spcPct val="90000"/>
              </a:lnSpc>
              <a:spcBef>
                <a:spcPts val="500"/>
              </a:spcBef>
              <a:spcAft>
                <a:spcPts val="0"/>
              </a:spcAft>
              <a:buClr>
                <a:schemeClr val="dk1"/>
              </a:buClr>
              <a:buSzPts val="1800"/>
              <a:buNone/>
              <a:defRPr/>
            </a:lvl2pPr>
            <a:lvl3pPr marL="1371600" lvl="2" indent="-228600" algn="l">
              <a:lnSpc>
                <a:spcPct val="90000"/>
              </a:lnSpc>
              <a:spcBef>
                <a:spcPts val="500"/>
              </a:spcBef>
              <a:spcAft>
                <a:spcPts val="0"/>
              </a:spcAft>
              <a:buClr>
                <a:schemeClr val="dk1"/>
              </a:buClr>
              <a:buSzPts val="18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9" name="Google Shape;59;p34"/>
          <p:cNvPicPr preferRelativeResize="0"/>
          <p:nvPr/>
        </p:nvPicPr>
        <p:blipFill rotWithShape="1">
          <a:blip r:embed="rId2">
            <a:alphaModFix/>
          </a:blip>
          <a:srcRect/>
          <a:stretch/>
        </p:blipFill>
        <p:spPr>
          <a:xfrm>
            <a:off x="166096" y="145752"/>
            <a:ext cx="3979875" cy="1206608"/>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Agenda" type="titleOnly">
  <p:cSld name="TITLE_ONLY">
    <p:spTree>
      <p:nvGrpSpPr>
        <p:cNvPr id="1" name="Shape 60"/>
        <p:cNvGrpSpPr/>
        <p:nvPr/>
      </p:nvGrpSpPr>
      <p:grpSpPr>
        <a:xfrm>
          <a:off x="0" y="0"/>
          <a:ext cx="0" cy="0"/>
          <a:chOff x="0" y="0"/>
          <a:chExt cx="0" cy="0"/>
        </a:xfrm>
      </p:grpSpPr>
      <p:sp>
        <p:nvSpPr>
          <p:cNvPr id="61" name="Google Shape;61;g313e4ba087b_0_107"/>
          <p:cNvSpPr/>
          <p:nvPr/>
        </p:nvSpPr>
        <p:spPr>
          <a:xfrm>
            <a:off x="1304200" y="1411850"/>
            <a:ext cx="4230000" cy="4001100"/>
          </a:xfrm>
          <a:prstGeom prst="rect">
            <a:avLst/>
          </a:pr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g313e4ba087b_0_107"/>
          <p:cNvSpPr>
            <a:spLocks noGrp="1"/>
          </p:cNvSpPr>
          <p:nvPr>
            <p:ph type="pic" idx="2"/>
          </p:nvPr>
        </p:nvSpPr>
        <p:spPr>
          <a:xfrm>
            <a:off x="508000" y="976825"/>
            <a:ext cx="4606500" cy="4001100"/>
          </a:xfrm>
          <a:prstGeom prst="rect">
            <a:avLst/>
          </a:prstGeom>
          <a:noFill/>
          <a:ln>
            <a:noFill/>
          </a:ln>
        </p:spPr>
      </p:sp>
      <p:sp>
        <p:nvSpPr>
          <p:cNvPr id="63" name="Google Shape;63;g313e4ba087b_0_107"/>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4" name="Google Shape;64;g313e4ba087b_0_107"/>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65" name="Google Shape;65;g313e4ba087b_0_107"/>
          <p:cNvSpPr txBox="1"/>
          <p:nvPr/>
        </p:nvSpPr>
        <p:spPr>
          <a:xfrm>
            <a:off x="6489025" y="887338"/>
            <a:ext cx="3986700" cy="526500"/>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Clr>
                <a:schemeClr val="dk2"/>
              </a:buClr>
              <a:buSzPts val="4800"/>
              <a:buFont typeface="Calibri"/>
              <a:buNone/>
            </a:pPr>
            <a:r>
              <a:rPr lang="en-US" sz="3800" b="1">
                <a:solidFill>
                  <a:schemeClr val="dk2"/>
                </a:solidFill>
                <a:latin typeface="Calibri"/>
                <a:ea typeface="Calibri"/>
                <a:cs typeface="Calibri"/>
                <a:sym typeface="Calibri"/>
              </a:rPr>
              <a:t>Today’s Agenda</a:t>
            </a:r>
            <a:endParaRPr sz="3800" b="1">
              <a:solidFill>
                <a:srgbClr val="0065A4"/>
              </a:solidFill>
              <a:latin typeface="Calibri"/>
              <a:ea typeface="Calibri"/>
              <a:cs typeface="Calibri"/>
              <a:sym typeface="Calibri"/>
            </a:endParaRPr>
          </a:p>
        </p:txBody>
      </p:sp>
      <p:sp>
        <p:nvSpPr>
          <p:cNvPr id="66" name="Google Shape;66;g313e4ba087b_0_107"/>
          <p:cNvSpPr txBox="1">
            <a:spLocks noGrp="1"/>
          </p:cNvSpPr>
          <p:nvPr>
            <p:ph type="body" idx="1"/>
          </p:nvPr>
        </p:nvSpPr>
        <p:spPr>
          <a:xfrm>
            <a:off x="6455425" y="1899300"/>
            <a:ext cx="5391300" cy="2583000"/>
          </a:xfrm>
          <a:prstGeom prst="rect">
            <a:avLst/>
          </a:prstGeom>
        </p:spPr>
        <p:txBody>
          <a:bodyPr spcFirstLastPara="1" wrap="square" lIns="91425" tIns="0" rIns="91425" bIns="45700" anchor="t" anchorCtr="0">
            <a:spAutoFit/>
          </a:bodyPr>
          <a:lstStyle>
            <a:lvl1pPr marL="457200" lvl="0" indent="-368300">
              <a:lnSpc>
                <a:spcPct val="115000"/>
              </a:lnSpc>
              <a:spcBef>
                <a:spcPts val="1000"/>
              </a:spcBef>
              <a:spcAft>
                <a:spcPts val="0"/>
              </a:spcAft>
              <a:buSzPts val="2200"/>
              <a:buFont typeface="Calibri"/>
              <a:buChar char="●"/>
              <a:defRPr sz="2200" b="1">
                <a:latin typeface="Calibri"/>
                <a:ea typeface="Calibri"/>
                <a:cs typeface="Calibri"/>
                <a:sym typeface="Calibri"/>
              </a:defRPr>
            </a:lvl1pPr>
            <a:lvl2pPr marL="914400" lvl="1" indent="-368300">
              <a:lnSpc>
                <a:spcPct val="115000"/>
              </a:lnSpc>
              <a:spcBef>
                <a:spcPts val="1000"/>
              </a:spcBef>
              <a:spcAft>
                <a:spcPts val="0"/>
              </a:spcAft>
              <a:buSzPts val="2200"/>
              <a:buChar char="○"/>
              <a:defRPr sz="2200" b="1"/>
            </a:lvl2pPr>
            <a:lvl3pPr marL="1371600" lvl="2" indent="-368300">
              <a:lnSpc>
                <a:spcPct val="115000"/>
              </a:lnSpc>
              <a:spcBef>
                <a:spcPts val="1000"/>
              </a:spcBef>
              <a:spcAft>
                <a:spcPts val="0"/>
              </a:spcAft>
              <a:buSzPts val="2200"/>
              <a:buChar char="■"/>
              <a:defRPr sz="2200" b="1"/>
            </a:lvl3pPr>
            <a:lvl4pPr marL="1828800" lvl="3" indent="-368300">
              <a:lnSpc>
                <a:spcPct val="115000"/>
              </a:lnSpc>
              <a:spcBef>
                <a:spcPts val="1000"/>
              </a:spcBef>
              <a:spcAft>
                <a:spcPts val="0"/>
              </a:spcAft>
              <a:buSzPts val="2200"/>
              <a:buChar char="●"/>
              <a:defRPr sz="2200" b="1"/>
            </a:lvl4pPr>
            <a:lvl5pPr marL="2286000" lvl="4" indent="-368300">
              <a:lnSpc>
                <a:spcPct val="115000"/>
              </a:lnSpc>
              <a:spcBef>
                <a:spcPts val="1000"/>
              </a:spcBef>
              <a:spcAft>
                <a:spcPts val="0"/>
              </a:spcAft>
              <a:buSzPts val="2200"/>
              <a:buChar char="○"/>
              <a:defRPr sz="2200" b="1"/>
            </a:lvl5pPr>
            <a:lvl6pPr marL="2743200" lvl="5" indent="-368300">
              <a:lnSpc>
                <a:spcPct val="115000"/>
              </a:lnSpc>
              <a:spcBef>
                <a:spcPts val="1000"/>
              </a:spcBef>
              <a:spcAft>
                <a:spcPts val="0"/>
              </a:spcAft>
              <a:buSzPts val="2200"/>
              <a:buChar char="■"/>
              <a:defRPr sz="2200" b="1"/>
            </a:lvl6pPr>
            <a:lvl7pPr marL="3200400" lvl="6" indent="-368300">
              <a:lnSpc>
                <a:spcPct val="115000"/>
              </a:lnSpc>
              <a:spcBef>
                <a:spcPts val="1000"/>
              </a:spcBef>
              <a:spcAft>
                <a:spcPts val="0"/>
              </a:spcAft>
              <a:buSzPts val="2200"/>
              <a:buChar char="●"/>
              <a:defRPr sz="2200" b="1"/>
            </a:lvl7pPr>
            <a:lvl8pPr marL="3657600" lvl="7" indent="-368300">
              <a:lnSpc>
                <a:spcPct val="115000"/>
              </a:lnSpc>
              <a:spcBef>
                <a:spcPts val="1000"/>
              </a:spcBef>
              <a:spcAft>
                <a:spcPts val="0"/>
              </a:spcAft>
              <a:buSzPts val="2200"/>
              <a:buChar char="○"/>
              <a:defRPr sz="2200" b="1"/>
            </a:lvl8pPr>
            <a:lvl9pPr marL="4114800" lvl="8" indent="-368300">
              <a:lnSpc>
                <a:spcPct val="115000"/>
              </a:lnSpc>
              <a:spcBef>
                <a:spcPts val="1000"/>
              </a:spcBef>
              <a:spcAft>
                <a:spcPts val="1000"/>
              </a:spcAft>
              <a:buSzPts val="2200"/>
              <a:buChar char="■"/>
              <a:defRPr sz="2200" b="1"/>
            </a:lvl9pPr>
          </a:lstStyle>
          <a:p>
            <a:endParaRPr/>
          </a:p>
        </p:txBody>
      </p:sp>
    </p:spTree>
  </p:cSld>
  <p:clrMapOvr>
    <a:masterClrMapping/>
  </p:clrMapOvr>
  <p:extLst>
    <p:ext uri="{DCECCB84-F9BA-43D5-87BE-67443E8EF086}">
      <p15:sldGuideLst xmlns:p15="http://schemas.microsoft.com/office/powerpoint/2012/main">
        <p15:guide id="1" orient="horz" pos="2020">
          <p15:clr>
            <a:srgbClr val="E46962"/>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Key Points">
  <p:cSld name="TITLE_ONLY_2">
    <p:spTree>
      <p:nvGrpSpPr>
        <p:cNvPr id="1" name="Shape 67"/>
        <p:cNvGrpSpPr/>
        <p:nvPr/>
      </p:nvGrpSpPr>
      <p:grpSpPr>
        <a:xfrm>
          <a:off x="0" y="0"/>
          <a:ext cx="0" cy="0"/>
          <a:chOff x="0" y="0"/>
          <a:chExt cx="0" cy="0"/>
        </a:xfrm>
      </p:grpSpPr>
      <p:sp>
        <p:nvSpPr>
          <p:cNvPr id="68" name="Google Shape;68;g313e4ba087b_0_117"/>
          <p:cNvSpPr/>
          <p:nvPr/>
        </p:nvSpPr>
        <p:spPr>
          <a:xfrm>
            <a:off x="1304200" y="1411850"/>
            <a:ext cx="4230000" cy="4001100"/>
          </a:xfrm>
          <a:prstGeom prst="rect">
            <a:avLst/>
          </a:prstGeom>
          <a:solidFill>
            <a:srgbClr val="6CC24A"/>
          </a:solidFill>
          <a:ln w="9525" cap="flat" cmpd="sng">
            <a:solidFill>
              <a:srgbClr val="6CC24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 name="Google Shape;69;g313e4ba087b_0_117"/>
          <p:cNvSpPr>
            <a:spLocks noGrp="1"/>
          </p:cNvSpPr>
          <p:nvPr>
            <p:ph type="pic" idx="2"/>
          </p:nvPr>
        </p:nvSpPr>
        <p:spPr>
          <a:xfrm>
            <a:off x="508000" y="976825"/>
            <a:ext cx="4606500" cy="4001100"/>
          </a:xfrm>
          <a:prstGeom prst="rect">
            <a:avLst/>
          </a:prstGeom>
          <a:noFill/>
          <a:ln>
            <a:noFill/>
          </a:ln>
        </p:spPr>
      </p:sp>
      <p:sp>
        <p:nvSpPr>
          <p:cNvPr id="70" name="Google Shape;70;g313e4ba087b_0_117"/>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71" name="Google Shape;71;g313e4ba087b_0_117"/>
          <p:cNvSpPr txBox="1">
            <a:spLocks noGrp="1"/>
          </p:cNvSpPr>
          <p:nvPr>
            <p:ph type="body" idx="1"/>
          </p:nvPr>
        </p:nvSpPr>
        <p:spPr>
          <a:xfrm>
            <a:off x="6420250" y="1914475"/>
            <a:ext cx="5391300" cy="2583000"/>
          </a:xfrm>
          <a:prstGeom prst="rect">
            <a:avLst/>
          </a:prstGeom>
        </p:spPr>
        <p:txBody>
          <a:bodyPr spcFirstLastPara="1" wrap="square" lIns="91425" tIns="0" rIns="91425" bIns="45700" anchor="t" anchorCtr="0">
            <a:spAutoFit/>
          </a:bodyPr>
          <a:lstStyle>
            <a:lvl1pPr marL="457200" lvl="0" indent="-368300">
              <a:lnSpc>
                <a:spcPct val="115000"/>
              </a:lnSpc>
              <a:spcBef>
                <a:spcPts val="1000"/>
              </a:spcBef>
              <a:spcAft>
                <a:spcPts val="0"/>
              </a:spcAft>
              <a:buSzPts val="2200"/>
              <a:buFont typeface="Calibri"/>
              <a:buChar char="●"/>
              <a:defRPr sz="2200" b="1">
                <a:latin typeface="Calibri"/>
                <a:ea typeface="Calibri"/>
                <a:cs typeface="Calibri"/>
                <a:sym typeface="Calibri"/>
              </a:defRPr>
            </a:lvl1pPr>
            <a:lvl2pPr marL="914400" lvl="1" indent="-368300">
              <a:lnSpc>
                <a:spcPct val="115000"/>
              </a:lnSpc>
              <a:spcBef>
                <a:spcPts val="1000"/>
              </a:spcBef>
              <a:spcAft>
                <a:spcPts val="0"/>
              </a:spcAft>
              <a:buSzPts val="2200"/>
              <a:buFont typeface="Calibri"/>
              <a:buChar char="○"/>
              <a:defRPr sz="2200" b="1">
                <a:latin typeface="Calibri"/>
                <a:ea typeface="Calibri"/>
                <a:cs typeface="Calibri"/>
                <a:sym typeface="Calibri"/>
              </a:defRPr>
            </a:lvl2pPr>
            <a:lvl3pPr marL="1371600" lvl="2" indent="-368300">
              <a:lnSpc>
                <a:spcPct val="115000"/>
              </a:lnSpc>
              <a:spcBef>
                <a:spcPts val="1000"/>
              </a:spcBef>
              <a:spcAft>
                <a:spcPts val="0"/>
              </a:spcAft>
              <a:buSzPts val="2200"/>
              <a:buFont typeface="Calibri"/>
              <a:buChar char="■"/>
              <a:defRPr sz="2200" b="1">
                <a:latin typeface="Calibri"/>
                <a:ea typeface="Calibri"/>
                <a:cs typeface="Calibri"/>
                <a:sym typeface="Calibri"/>
              </a:defRPr>
            </a:lvl3pPr>
            <a:lvl4pPr marL="1828800" lvl="3" indent="-368300">
              <a:lnSpc>
                <a:spcPct val="115000"/>
              </a:lnSpc>
              <a:spcBef>
                <a:spcPts val="1000"/>
              </a:spcBef>
              <a:spcAft>
                <a:spcPts val="0"/>
              </a:spcAft>
              <a:buSzPts val="2200"/>
              <a:buFont typeface="Calibri"/>
              <a:buChar char="●"/>
              <a:defRPr sz="2200" b="1">
                <a:latin typeface="Calibri"/>
                <a:ea typeface="Calibri"/>
                <a:cs typeface="Calibri"/>
                <a:sym typeface="Calibri"/>
              </a:defRPr>
            </a:lvl4pPr>
            <a:lvl5pPr marL="2286000" lvl="4" indent="-368300">
              <a:lnSpc>
                <a:spcPct val="115000"/>
              </a:lnSpc>
              <a:spcBef>
                <a:spcPts val="1000"/>
              </a:spcBef>
              <a:spcAft>
                <a:spcPts val="0"/>
              </a:spcAft>
              <a:buSzPts val="2200"/>
              <a:buFont typeface="Calibri"/>
              <a:buChar char="○"/>
              <a:defRPr sz="2200" b="1">
                <a:latin typeface="Calibri"/>
                <a:ea typeface="Calibri"/>
                <a:cs typeface="Calibri"/>
                <a:sym typeface="Calibri"/>
              </a:defRPr>
            </a:lvl5pPr>
            <a:lvl6pPr marL="2743200" lvl="5" indent="-368300">
              <a:lnSpc>
                <a:spcPct val="115000"/>
              </a:lnSpc>
              <a:spcBef>
                <a:spcPts val="1000"/>
              </a:spcBef>
              <a:spcAft>
                <a:spcPts val="0"/>
              </a:spcAft>
              <a:buSzPts val="2200"/>
              <a:buFont typeface="Calibri"/>
              <a:buChar char="■"/>
              <a:defRPr sz="2200" b="1">
                <a:latin typeface="Calibri"/>
                <a:ea typeface="Calibri"/>
                <a:cs typeface="Calibri"/>
                <a:sym typeface="Calibri"/>
              </a:defRPr>
            </a:lvl6pPr>
            <a:lvl7pPr marL="3200400" lvl="6" indent="-368300">
              <a:lnSpc>
                <a:spcPct val="115000"/>
              </a:lnSpc>
              <a:spcBef>
                <a:spcPts val="1000"/>
              </a:spcBef>
              <a:spcAft>
                <a:spcPts val="0"/>
              </a:spcAft>
              <a:buSzPts val="2200"/>
              <a:buFont typeface="Calibri"/>
              <a:buChar char="●"/>
              <a:defRPr sz="2200" b="1">
                <a:latin typeface="Calibri"/>
                <a:ea typeface="Calibri"/>
                <a:cs typeface="Calibri"/>
                <a:sym typeface="Calibri"/>
              </a:defRPr>
            </a:lvl7pPr>
            <a:lvl8pPr marL="3657600" lvl="7" indent="-368300">
              <a:lnSpc>
                <a:spcPct val="115000"/>
              </a:lnSpc>
              <a:spcBef>
                <a:spcPts val="1000"/>
              </a:spcBef>
              <a:spcAft>
                <a:spcPts val="0"/>
              </a:spcAft>
              <a:buSzPts val="2200"/>
              <a:buFont typeface="Calibri"/>
              <a:buChar char="○"/>
              <a:defRPr sz="2200" b="1">
                <a:latin typeface="Calibri"/>
                <a:ea typeface="Calibri"/>
                <a:cs typeface="Calibri"/>
                <a:sym typeface="Calibri"/>
              </a:defRPr>
            </a:lvl8pPr>
            <a:lvl9pPr marL="4114800" lvl="8" indent="-368300">
              <a:lnSpc>
                <a:spcPct val="115000"/>
              </a:lnSpc>
              <a:spcBef>
                <a:spcPts val="1000"/>
              </a:spcBef>
              <a:spcAft>
                <a:spcPts val="1000"/>
              </a:spcAft>
              <a:buSzPts val="2200"/>
              <a:buFont typeface="Calibri"/>
              <a:buChar char="■"/>
              <a:defRPr sz="2200" b="1">
                <a:latin typeface="Calibri"/>
                <a:ea typeface="Calibri"/>
                <a:cs typeface="Calibri"/>
                <a:sym typeface="Calibri"/>
              </a:defRPr>
            </a:lvl9pPr>
          </a:lstStyle>
          <a:p>
            <a:endParaRPr/>
          </a:p>
        </p:txBody>
      </p:sp>
      <p:sp>
        <p:nvSpPr>
          <p:cNvPr id="72" name="Google Shape;72;g313e4ba087b_0_117"/>
          <p:cNvSpPr txBox="1">
            <a:spLocks noGrp="1"/>
          </p:cNvSpPr>
          <p:nvPr>
            <p:ph type="title"/>
          </p:nvPr>
        </p:nvSpPr>
        <p:spPr>
          <a:xfrm>
            <a:off x="6624075" y="715950"/>
            <a:ext cx="5263200" cy="728700"/>
          </a:xfrm>
          <a:prstGeom prst="rect">
            <a:avLst/>
          </a:prstGeom>
        </p:spPr>
        <p:txBody>
          <a:bodyPr spcFirstLastPara="1" wrap="square" lIns="91425" tIns="45700" rIns="91425" bIns="45700"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020">
          <p15:clr>
            <a:srgbClr val="E46962"/>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ll Out Box 2">
  <p:cSld name="TITLE_ONLY_2_1">
    <p:spTree>
      <p:nvGrpSpPr>
        <p:cNvPr id="1" name="Shape 73"/>
        <p:cNvGrpSpPr/>
        <p:nvPr/>
      </p:nvGrpSpPr>
      <p:grpSpPr>
        <a:xfrm>
          <a:off x="0" y="0"/>
          <a:ext cx="0" cy="0"/>
          <a:chOff x="0" y="0"/>
          <a:chExt cx="0" cy="0"/>
        </a:xfrm>
      </p:grpSpPr>
      <p:sp>
        <p:nvSpPr>
          <p:cNvPr id="74" name="Google Shape;74;g313e4ba087b_0_127"/>
          <p:cNvSpPr/>
          <p:nvPr/>
        </p:nvSpPr>
        <p:spPr>
          <a:xfrm>
            <a:off x="1304200" y="1411850"/>
            <a:ext cx="4230000" cy="40011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 name="Google Shape;75;g313e4ba087b_0_127"/>
          <p:cNvSpPr>
            <a:spLocks noGrp="1"/>
          </p:cNvSpPr>
          <p:nvPr>
            <p:ph type="pic" idx="2"/>
          </p:nvPr>
        </p:nvSpPr>
        <p:spPr>
          <a:xfrm>
            <a:off x="508000" y="976825"/>
            <a:ext cx="4606500" cy="4001100"/>
          </a:xfrm>
          <a:prstGeom prst="rect">
            <a:avLst/>
          </a:prstGeom>
          <a:noFill/>
          <a:ln>
            <a:noFill/>
          </a:ln>
        </p:spPr>
      </p:sp>
      <p:sp>
        <p:nvSpPr>
          <p:cNvPr id="76" name="Google Shape;76;g313e4ba087b_0_127"/>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 name="Google Shape;77;g313e4ba087b_0_127"/>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78" name="Google Shape;78;g313e4ba087b_0_127"/>
          <p:cNvSpPr txBox="1">
            <a:spLocks noGrp="1"/>
          </p:cNvSpPr>
          <p:nvPr>
            <p:ph type="body" idx="1"/>
          </p:nvPr>
        </p:nvSpPr>
        <p:spPr>
          <a:xfrm>
            <a:off x="6420250" y="1914475"/>
            <a:ext cx="5391300" cy="2583000"/>
          </a:xfrm>
          <a:prstGeom prst="rect">
            <a:avLst/>
          </a:prstGeom>
        </p:spPr>
        <p:txBody>
          <a:bodyPr spcFirstLastPara="1" wrap="square" lIns="91425" tIns="0" rIns="91425" bIns="45700" anchor="t" anchorCtr="0">
            <a:spAutoFit/>
          </a:bodyPr>
          <a:lstStyle>
            <a:lvl1pPr marL="457200" lvl="0" indent="-228600">
              <a:spcBef>
                <a:spcPts val="1000"/>
              </a:spcBef>
              <a:spcAft>
                <a:spcPts val="0"/>
              </a:spcAft>
              <a:buSzPts val="2200"/>
              <a:buFont typeface="Calibri"/>
              <a:buNone/>
              <a:defRPr sz="2200">
                <a:latin typeface="Calibri"/>
                <a:ea typeface="Calibri"/>
                <a:cs typeface="Calibri"/>
                <a:sym typeface="Calibri"/>
              </a:defRPr>
            </a:lvl1pPr>
            <a:lvl2pPr marL="914400" lvl="1" indent="-228600">
              <a:spcBef>
                <a:spcPts val="500"/>
              </a:spcBef>
              <a:spcAft>
                <a:spcPts val="0"/>
              </a:spcAft>
              <a:buSzPts val="2400"/>
              <a:buNone/>
              <a:defRPr/>
            </a:lvl2pPr>
            <a:lvl3pPr marL="1371600" lvl="2" indent="-228600">
              <a:spcBef>
                <a:spcPts val="500"/>
              </a:spcBef>
              <a:spcAft>
                <a:spcPts val="0"/>
              </a:spcAft>
              <a:buSzPts val="2000"/>
              <a:buNone/>
              <a:defRPr/>
            </a:lvl3pPr>
            <a:lvl4pPr marL="1828800" lvl="3" indent="-228600">
              <a:spcBef>
                <a:spcPts val="500"/>
              </a:spcBef>
              <a:spcAft>
                <a:spcPts val="0"/>
              </a:spcAft>
              <a:buSzPts val="2000"/>
              <a:buNone/>
              <a:defRPr/>
            </a:lvl4pPr>
            <a:lvl5pPr marL="2286000" lvl="4" indent="-228600">
              <a:spcBef>
                <a:spcPts val="500"/>
              </a:spcBef>
              <a:spcAft>
                <a:spcPts val="0"/>
              </a:spcAft>
              <a:buSzPts val="2000"/>
              <a:buNone/>
              <a:defRPr/>
            </a:lvl5pPr>
            <a:lvl6pPr marL="2743200" lvl="5" indent="-342900">
              <a:spcBef>
                <a:spcPts val="5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79" name="Google Shape;79;g313e4ba087b_0_127"/>
          <p:cNvSpPr txBox="1">
            <a:spLocks noGrp="1"/>
          </p:cNvSpPr>
          <p:nvPr>
            <p:ph type="title"/>
          </p:nvPr>
        </p:nvSpPr>
        <p:spPr>
          <a:xfrm>
            <a:off x="6624075" y="715950"/>
            <a:ext cx="5263200" cy="728700"/>
          </a:xfrm>
          <a:prstGeom prst="rect">
            <a:avLst/>
          </a:prstGeom>
        </p:spPr>
        <p:txBody>
          <a:bodyPr spcFirstLastPara="1" wrap="square" lIns="91425" tIns="45700" rIns="91425" bIns="45700"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020">
          <p15:clr>
            <a:srgbClr val="E46962"/>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ll Out Box 2 1">
  <p:cSld name="TITLE_ONLY_2_1_2">
    <p:spTree>
      <p:nvGrpSpPr>
        <p:cNvPr id="1" name="Shape 80"/>
        <p:cNvGrpSpPr/>
        <p:nvPr/>
      </p:nvGrpSpPr>
      <p:grpSpPr>
        <a:xfrm>
          <a:off x="0" y="0"/>
          <a:ext cx="0" cy="0"/>
          <a:chOff x="0" y="0"/>
          <a:chExt cx="0" cy="0"/>
        </a:xfrm>
      </p:grpSpPr>
      <p:sp>
        <p:nvSpPr>
          <p:cNvPr id="81" name="Google Shape;81;g3181ffd4a5d_0_43"/>
          <p:cNvSpPr/>
          <p:nvPr/>
        </p:nvSpPr>
        <p:spPr>
          <a:xfrm>
            <a:off x="1304200" y="1411850"/>
            <a:ext cx="4230000" cy="4001100"/>
          </a:xfrm>
          <a:prstGeom prst="rect">
            <a:avLst/>
          </a:prstGeom>
          <a:solidFill>
            <a:srgbClr val="0065A4"/>
          </a:solidFill>
          <a:ln w="9525" cap="flat" cmpd="sng">
            <a:solidFill>
              <a:srgbClr val="0065A4"/>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2" name="Google Shape;82;g3181ffd4a5d_0_43"/>
          <p:cNvSpPr>
            <a:spLocks noGrp="1"/>
          </p:cNvSpPr>
          <p:nvPr>
            <p:ph type="pic" idx="2"/>
          </p:nvPr>
        </p:nvSpPr>
        <p:spPr>
          <a:xfrm>
            <a:off x="508000" y="976825"/>
            <a:ext cx="4606500" cy="4001100"/>
          </a:xfrm>
          <a:prstGeom prst="rect">
            <a:avLst/>
          </a:prstGeom>
          <a:noFill/>
          <a:ln>
            <a:noFill/>
          </a:ln>
        </p:spPr>
      </p:sp>
      <p:sp>
        <p:nvSpPr>
          <p:cNvPr id="83" name="Google Shape;83;g3181ffd4a5d_0_43"/>
          <p:cNvSpPr/>
          <p:nvPr/>
        </p:nvSpPr>
        <p:spPr>
          <a:xfrm>
            <a:off x="103200" y="715950"/>
            <a:ext cx="11784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g3181ffd4a5d_0_43"/>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lvl1pPr lvl="0">
              <a:buClr>
                <a:srgbClr val="000000"/>
              </a:buClr>
              <a:buSzPts val="1000"/>
              <a:buFont typeface="Arial"/>
              <a:buNone/>
              <a:defRPr sz="1200"/>
            </a:lvl1pPr>
            <a:lvl2pPr lvl="1">
              <a:buClr>
                <a:srgbClr val="000000"/>
              </a:buClr>
              <a:buSzPts val="1000"/>
              <a:buFont typeface="Arial"/>
              <a:buNone/>
              <a:defRPr sz="1200"/>
            </a:lvl2pPr>
            <a:lvl3pPr lvl="2">
              <a:buClr>
                <a:srgbClr val="000000"/>
              </a:buClr>
              <a:buSzPts val="1000"/>
              <a:buFont typeface="Arial"/>
              <a:buNone/>
              <a:defRPr sz="1200"/>
            </a:lvl3pPr>
            <a:lvl4pPr lvl="3">
              <a:buClr>
                <a:srgbClr val="000000"/>
              </a:buClr>
              <a:buSzPts val="1000"/>
              <a:buFont typeface="Arial"/>
              <a:buNone/>
              <a:defRPr sz="1200"/>
            </a:lvl4pPr>
            <a:lvl5pPr lvl="4">
              <a:buClr>
                <a:srgbClr val="000000"/>
              </a:buClr>
              <a:buSzPts val="1000"/>
              <a:buFont typeface="Arial"/>
              <a:buNone/>
              <a:defRPr sz="1200"/>
            </a:lvl5pPr>
            <a:lvl6pPr lvl="5">
              <a:buClr>
                <a:srgbClr val="000000"/>
              </a:buClr>
              <a:buSzPts val="1000"/>
              <a:buFont typeface="Arial"/>
              <a:buNone/>
              <a:defRPr sz="1200"/>
            </a:lvl6pPr>
            <a:lvl7pPr lvl="6">
              <a:buClr>
                <a:srgbClr val="000000"/>
              </a:buClr>
              <a:buSzPts val="1000"/>
              <a:buFont typeface="Arial"/>
              <a:buNone/>
              <a:defRPr sz="1200"/>
            </a:lvl7pPr>
            <a:lvl8pPr lvl="7">
              <a:buClr>
                <a:srgbClr val="000000"/>
              </a:buClr>
              <a:buSzPts val="1000"/>
              <a:buFont typeface="Arial"/>
              <a:buNone/>
              <a:defRPr sz="1200"/>
            </a:lvl8pPr>
            <a:lvl9pPr lvl="8">
              <a:buClr>
                <a:srgbClr val="000000"/>
              </a:buClr>
              <a:buSzPts val="1000"/>
              <a:buFont typeface="Arial"/>
              <a:buNone/>
              <a:defRPr sz="1200"/>
            </a:lvl9pPr>
          </a:lstStyle>
          <a:p>
            <a:pPr marL="0" lvl="0" indent="0" algn="l" rtl="0">
              <a:spcBef>
                <a:spcPts val="0"/>
              </a:spcBef>
              <a:spcAft>
                <a:spcPts val="0"/>
              </a:spcAft>
              <a:buNone/>
            </a:pPr>
            <a:fld id="{00000000-1234-1234-1234-123412341234}" type="slidenum">
              <a:rPr lang="en-US"/>
              <a:t>‹#›</a:t>
            </a:fld>
            <a:endParaRPr/>
          </a:p>
        </p:txBody>
      </p:sp>
      <p:sp>
        <p:nvSpPr>
          <p:cNvPr id="85" name="Google Shape;85;g3181ffd4a5d_0_43"/>
          <p:cNvSpPr txBox="1">
            <a:spLocks noGrp="1"/>
          </p:cNvSpPr>
          <p:nvPr>
            <p:ph type="body" idx="1"/>
          </p:nvPr>
        </p:nvSpPr>
        <p:spPr>
          <a:xfrm>
            <a:off x="6420250" y="1914475"/>
            <a:ext cx="5391300" cy="2583000"/>
          </a:xfrm>
          <a:prstGeom prst="rect">
            <a:avLst/>
          </a:prstGeom>
        </p:spPr>
        <p:txBody>
          <a:bodyPr spcFirstLastPara="1" wrap="square" lIns="91425" tIns="0" rIns="91425" bIns="45700" anchor="t" anchorCtr="0">
            <a:spAutoFit/>
          </a:bodyPr>
          <a:lstStyle>
            <a:lvl1pPr marL="457200" lvl="0" indent="-228600">
              <a:spcBef>
                <a:spcPts val="1000"/>
              </a:spcBef>
              <a:spcAft>
                <a:spcPts val="0"/>
              </a:spcAft>
              <a:buSzPts val="2200"/>
              <a:buFont typeface="Calibri"/>
              <a:buNone/>
              <a:defRPr sz="2200">
                <a:latin typeface="Calibri"/>
                <a:ea typeface="Calibri"/>
                <a:cs typeface="Calibri"/>
                <a:sym typeface="Calibri"/>
              </a:defRPr>
            </a:lvl1pPr>
            <a:lvl2pPr marL="914400" lvl="1" indent="-228600">
              <a:spcBef>
                <a:spcPts val="500"/>
              </a:spcBef>
              <a:spcAft>
                <a:spcPts val="0"/>
              </a:spcAft>
              <a:buSzPts val="2400"/>
              <a:buNone/>
              <a:defRPr/>
            </a:lvl2pPr>
            <a:lvl3pPr marL="1371600" lvl="2" indent="-228600">
              <a:spcBef>
                <a:spcPts val="500"/>
              </a:spcBef>
              <a:spcAft>
                <a:spcPts val="0"/>
              </a:spcAft>
              <a:buSzPts val="2000"/>
              <a:buNone/>
              <a:defRPr/>
            </a:lvl3pPr>
            <a:lvl4pPr marL="1828800" lvl="3" indent="-228600">
              <a:spcBef>
                <a:spcPts val="500"/>
              </a:spcBef>
              <a:spcAft>
                <a:spcPts val="0"/>
              </a:spcAft>
              <a:buSzPts val="2000"/>
              <a:buNone/>
              <a:defRPr/>
            </a:lvl4pPr>
            <a:lvl5pPr marL="2286000" lvl="4" indent="-228600">
              <a:spcBef>
                <a:spcPts val="500"/>
              </a:spcBef>
              <a:spcAft>
                <a:spcPts val="0"/>
              </a:spcAft>
              <a:buSzPts val="2000"/>
              <a:buNone/>
              <a:defRPr/>
            </a:lvl5pPr>
            <a:lvl6pPr marL="2743200" lvl="5" indent="-342900">
              <a:spcBef>
                <a:spcPts val="500"/>
              </a:spcBef>
              <a:spcAft>
                <a:spcPts val="0"/>
              </a:spcAft>
              <a:buSzPts val="1800"/>
              <a:buChar char="•"/>
              <a:defRPr/>
            </a:lvl6pPr>
            <a:lvl7pPr marL="3200400" lvl="6" indent="-342900">
              <a:spcBef>
                <a:spcPts val="500"/>
              </a:spcBef>
              <a:spcAft>
                <a:spcPts val="0"/>
              </a:spcAft>
              <a:buSzPts val="1800"/>
              <a:buChar char="•"/>
              <a:defRPr/>
            </a:lvl7pPr>
            <a:lvl8pPr marL="3657600" lvl="7" indent="-342900">
              <a:spcBef>
                <a:spcPts val="500"/>
              </a:spcBef>
              <a:spcAft>
                <a:spcPts val="0"/>
              </a:spcAft>
              <a:buSzPts val="1800"/>
              <a:buChar char="•"/>
              <a:defRPr/>
            </a:lvl8pPr>
            <a:lvl9pPr marL="4114800" lvl="8" indent="-342900">
              <a:spcBef>
                <a:spcPts val="500"/>
              </a:spcBef>
              <a:spcAft>
                <a:spcPts val="0"/>
              </a:spcAft>
              <a:buSzPts val="1800"/>
              <a:buChar char="•"/>
              <a:defRPr/>
            </a:lvl9pPr>
          </a:lstStyle>
          <a:p>
            <a:endParaRPr/>
          </a:p>
        </p:txBody>
      </p:sp>
      <p:sp>
        <p:nvSpPr>
          <p:cNvPr id="86" name="Google Shape;86;g3181ffd4a5d_0_43"/>
          <p:cNvSpPr txBox="1">
            <a:spLocks noGrp="1"/>
          </p:cNvSpPr>
          <p:nvPr>
            <p:ph type="title"/>
          </p:nvPr>
        </p:nvSpPr>
        <p:spPr>
          <a:xfrm>
            <a:off x="6624075" y="715950"/>
            <a:ext cx="5263200" cy="728700"/>
          </a:xfrm>
          <a:prstGeom prst="rect">
            <a:avLst/>
          </a:prstGeom>
        </p:spPr>
        <p:txBody>
          <a:bodyPr spcFirstLastPara="1" wrap="square" lIns="91425" tIns="45700" rIns="91425" bIns="45700" anchor="t" anchorCtr="0">
            <a:noAutofit/>
          </a:bodyPr>
          <a:lstStyle>
            <a:lvl1pPr lvl="0">
              <a:spcBef>
                <a:spcPts val="0"/>
              </a:spcBef>
              <a:spcAft>
                <a:spcPts val="0"/>
              </a:spcAft>
              <a:buClr>
                <a:srgbClr val="0065A4"/>
              </a:buClr>
              <a:buSzPts val="3800"/>
              <a:buFont typeface="Calibri"/>
              <a:buNone/>
              <a:defRPr sz="3800" b="1">
                <a:solidFill>
                  <a:srgbClr val="0065A4"/>
                </a:solidFill>
                <a:latin typeface="Calibri"/>
                <a:ea typeface="Calibri"/>
                <a:cs typeface="Calibri"/>
                <a:sym typeface="Calibri"/>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orient="horz" pos="2020">
          <p15:clr>
            <a:srgbClr val="E46962"/>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31"/>
          <p:cNvPicPr preferRelativeResize="0"/>
          <p:nvPr/>
        </p:nvPicPr>
        <p:blipFill rotWithShape="1">
          <a:blip r:embed="rId18">
            <a:alphaModFix amt="5000"/>
          </a:blip>
          <a:srcRect/>
          <a:stretch/>
        </p:blipFill>
        <p:spPr>
          <a:xfrm>
            <a:off x="0" y="1431970"/>
            <a:ext cx="12192000" cy="4925567"/>
          </a:xfrm>
          <a:prstGeom prst="rect">
            <a:avLst/>
          </a:prstGeom>
          <a:noFill/>
          <a:ln>
            <a:noFill/>
          </a:ln>
        </p:spPr>
      </p:pic>
      <p:sp>
        <p:nvSpPr>
          <p:cNvPr id="11" name="Google Shape;11;p31"/>
          <p:cNvSpPr/>
          <p:nvPr/>
        </p:nvSpPr>
        <p:spPr>
          <a:xfrm>
            <a:off x="0" y="6360943"/>
            <a:ext cx="12192000" cy="457200"/>
          </a:xfrm>
          <a:prstGeom prst="rect">
            <a:avLst/>
          </a:prstGeom>
          <a:gradFill>
            <a:gsLst>
              <a:gs pos="0">
                <a:srgbClr val="0065A4"/>
              </a:gs>
              <a:gs pos="99000">
                <a:srgbClr val="7AC143"/>
              </a:gs>
              <a:gs pos="100000">
                <a:srgbClr val="7AC143"/>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 name="Google Shape;12;p31"/>
          <p:cNvSpPr/>
          <p:nvPr/>
        </p:nvSpPr>
        <p:spPr>
          <a:xfrm>
            <a:off x="0" y="6821549"/>
            <a:ext cx="12192000" cy="62816"/>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3;p31"/>
          <p:cNvSpPr txBox="1">
            <a:spLocks noGrp="1"/>
          </p:cNvSpPr>
          <p:nvPr>
            <p:ph type="body" idx="1"/>
          </p:nvPr>
        </p:nvSpPr>
        <p:spPr>
          <a:xfrm>
            <a:off x="304799" y="2865086"/>
            <a:ext cx="4665233" cy="1853841"/>
          </a:xfrm>
          <a:prstGeom prst="rect">
            <a:avLst/>
          </a:prstGeom>
          <a:noFill/>
          <a:ln>
            <a:noFill/>
          </a:ln>
        </p:spPr>
        <p:txBody>
          <a:bodyPr spcFirstLastPara="1" wrap="square" lIns="91425" tIns="0" rIns="91425" bIns="45700" anchor="t" anchorCtr="0">
            <a:spAutoFit/>
          </a:bodyPr>
          <a:lstStyle>
            <a:lvl1pPr marL="457200" marR="0" lvl="0" indent="-228600" algn="l" rtl="0">
              <a:lnSpc>
                <a:spcPct val="90000"/>
              </a:lnSpc>
              <a:spcBef>
                <a:spcPts val="100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31"/>
          <p:cNvSpPr txBox="1">
            <a:spLocks noGrp="1"/>
          </p:cNvSpPr>
          <p:nvPr>
            <p:ph type="sldNum" idx="12"/>
          </p:nvPr>
        </p:nvSpPr>
        <p:spPr>
          <a:xfrm>
            <a:off x="11233469" y="6432573"/>
            <a:ext cx="441290" cy="386601"/>
          </a:xfrm>
          <a:prstGeom prst="rect">
            <a:avLst/>
          </a:prstGeom>
          <a:noFill/>
          <a:ln>
            <a:noFill/>
          </a:ln>
        </p:spPr>
        <p:txBody>
          <a:bodyPr spcFirstLastPara="1" wrap="square" lIns="91425" tIns="45700" rIns="91425" bIns="45700" anchor="ctr" anchorCtr="0">
            <a:noAutofit/>
          </a:bodyPr>
          <a:lstStyle>
            <a:lvl1pPr marL="0" marR="0" lvl="0"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000"/>
              <a:buFont typeface="Arial"/>
              <a:buNone/>
              <a:defRPr sz="10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5" name="Google Shape;15;p31"/>
          <p:cNvSpPr txBox="1">
            <a:spLocks noGrp="1"/>
          </p:cNvSpPr>
          <p:nvPr>
            <p:ph type="title"/>
          </p:nvPr>
        </p:nvSpPr>
        <p:spPr>
          <a:xfrm>
            <a:off x="304800" y="1"/>
            <a:ext cx="11582400" cy="997660"/>
          </a:xfrm>
          <a:prstGeom prst="rect">
            <a:avLst/>
          </a:prstGeom>
          <a:noFill/>
          <a:ln>
            <a:noFill/>
          </a:ln>
        </p:spPr>
        <p:txBody>
          <a:bodyPr spcFirstLastPara="1" wrap="square" lIns="91425" tIns="45700" rIns="91425" bIns="45700" anchor="ctr" anchorCtr="0">
            <a:noAutofit/>
          </a:bodyPr>
          <a:lstStyle>
            <a:lvl1pPr marR="0" lvl="0" algn="ctr" rtl="0">
              <a:lnSpc>
                <a:spcPct val="90000"/>
              </a:lnSpc>
              <a:spcBef>
                <a:spcPts val="0"/>
              </a:spcBef>
              <a:spcAft>
                <a:spcPts val="0"/>
              </a:spcAft>
              <a:buClr>
                <a:srgbClr val="0065A4"/>
              </a:buClr>
              <a:buSzPts val="4800"/>
              <a:buFont typeface="Calibri"/>
              <a:buNone/>
              <a:defRPr sz="4800" b="1" i="0" u="none" strike="noStrike" cap="none">
                <a:solidFill>
                  <a:srgbClr val="0065A4"/>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6" name="Google Shape;16;p31"/>
          <p:cNvSpPr txBox="1">
            <a:spLocks noGrp="1"/>
          </p:cNvSpPr>
          <p:nvPr>
            <p:ph type="ftr" idx="11"/>
          </p:nvPr>
        </p:nvSpPr>
        <p:spPr>
          <a:xfrm>
            <a:off x="7099104" y="6431977"/>
            <a:ext cx="4103885" cy="38727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000" b="1" i="0" u="none" strike="noStrike" cap="none">
                <a:solidFill>
                  <a:srgbClr val="FFFFFF"/>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31"/>
          <p:cNvSpPr txBox="1"/>
          <p:nvPr/>
        </p:nvSpPr>
        <p:spPr>
          <a:xfrm>
            <a:off x="11097897" y="6423201"/>
            <a:ext cx="220344" cy="4054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grpSp>
        <p:nvGrpSpPr>
          <p:cNvPr id="18" name="Google Shape;18;p31"/>
          <p:cNvGrpSpPr/>
          <p:nvPr/>
        </p:nvGrpSpPr>
        <p:grpSpPr>
          <a:xfrm>
            <a:off x="87253" y="6450008"/>
            <a:ext cx="279069" cy="279069"/>
            <a:chOff x="5310558" y="5288061"/>
            <a:chExt cx="868602" cy="868602"/>
          </a:xfrm>
        </p:grpSpPr>
        <p:sp>
          <p:nvSpPr>
            <p:cNvPr id="19" name="Google Shape;19;p31"/>
            <p:cNvSpPr/>
            <p:nvPr/>
          </p:nvSpPr>
          <p:spPr>
            <a:xfrm>
              <a:off x="5310558" y="5288061"/>
              <a:ext cx="868602" cy="868602"/>
            </a:xfrm>
            <a:prstGeom prst="ellipse">
              <a:avLst/>
            </a:prstGeom>
            <a:solidFill>
              <a:schemeClr val="lt1"/>
            </a:solidFill>
            <a:ln w="38100" cap="flat" cmpd="sng">
              <a:solidFill>
                <a:srgbClr val="0065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 name="Google Shape;20;p31"/>
            <p:cNvSpPr/>
            <p:nvPr/>
          </p:nvSpPr>
          <p:spPr>
            <a:xfrm>
              <a:off x="5347230" y="5329980"/>
              <a:ext cx="795337" cy="795337"/>
            </a:xfrm>
            <a:prstGeom prst="ellipse">
              <a:avLst/>
            </a:prstGeom>
            <a:solidFill>
              <a:schemeClr val="lt1"/>
            </a:solidFill>
            <a:ln w="19050" cap="flat" cmpd="sng">
              <a:solidFill>
                <a:srgbClr val="FFF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1" name="Google Shape;21;p31" descr="Text&#10;&#10;Description automatically generated"/>
            <p:cNvPicPr preferRelativeResize="0"/>
            <p:nvPr/>
          </p:nvPicPr>
          <p:blipFill rotWithShape="1">
            <a:blip r:embed="rId19">
              <a:alphaModFix/>
            </a:blip>
            <a:srcRect r="71914"/>
            <a:stretch/>
          </p:blipFill>
          <p:spPr>
            <a:xfrm>
              <a:off x="5427440" y="5405419"/>
              <a:ext cx="599110" cy="647063"/>
            </a:xfrm>
            <a:prstGeom prst="rect">
              <a:avLst/>
            </a:prstGeom>
            <a:noFill/>
            <a:ln>
              <a:noFill/>
            </a:ln>
          </p:spPr>
        </p:pic>
      </p:gr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3840">
          <p15:clr>
            <a:srgbClr val="F26B43"/>
          </p15:clr>
        </p15:guide>
        <p15:guide id="2" orient="horz" pos="4200">
          <p15:clr>
            <a:srgbClr val="F26B43"/>
          </p15:clr>
        </p15:guide>
        <p15:guide id="3" orient="horz" pos="4152">
          <p15:clr>
            <a:srgbClr val="F26B43"/>
          </p15:clr>
        </p15:guide>
        <p15:guide id="4" orient="horz" pos="648">
          <p15:clr>
            <a:srgbClr val="F26B43"/>
          </p15:clr>
        </p15:guide>
        <p15:guide id="5" pos="192">
          <p15:clr>
            <a:srgbClr val="F26B43"/>
          </p15:clr>
        </p15:guide>
        <p15:guide id="6" pos="7488">
          <p15:clr>
            <a:srgbClr val="F26B43"/>
          </p15:clr>
        </p15:guide>
        <p15:guide id="7" orient="horz" pos="936">
          <p15:clr>
            <a:srgbClr val="F26B43"/>
          </p15:clr>
        </p15:guide>
        <p15:guide id="8" orient="horz" pos="400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video" Target="https://www.youtube.com/embed/bTVP9QKuKfc?feature=oembed" TargetMode="Externa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1"/>
          <p:cNvPicPr preferRelativeResize="0"/>
          <p:nvPr/>
        </p:nvPicPr>
        <p:blipFill rotWithShape="1">
          <a:blip r:embed="rId3">
            <a:alphaModFix/>
          </a:blip>
          <a:srcRect t="7029" b="7037"/>
          <a:stretch/>
        </p:blipFill>
        <p:spPr>
          <a:xfrm>
            <a:off x="8175" y="-2950"/>
            <a:ext cx="12192000" cy="6887325"/>
          </a:xfrm>
          <a:prstGeom prst="rect">
            <a:avLst/>
          </a:prstGeom>
          <a:noFill/>
          <a:ln>
            <a:noFill/>
          </a:ln>
        </p:spPr>
      </p:pic>
      <p:sp>
        <p:nvSpPr>
          <p:cNvPr id="143" name="Google Shape;143;p1"/>
          <p:cNvSpPr/>
          <p:nvPr/>
        </p:nvSpPr>
        <p:spPr>
          <a:xfrm>
            <a:off x="0" y="1544075"/>
            <a:ext cx="12192000" cy="5340300"/>
          </a:xfrm>
          <a:prstGeom prst="rect">
            <a:avLst/>
          </a:prstGeom>
          <a:gradFill>
            <a:gsLst>
              <a:gs pos="0">
                <a:srgbClr val="EDF8FF">
                  <a:alpha val="0"/>
                </a:srgbClr>
              </a:gs>
              <a:gs pos="88000">
                <a:srgbClr val="002060"/>
              </a:gs>
              <a:gs pos="100000">
                <a:srgbClr val="00206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144" name="Google Shape;144;p1"/>
          <p:cNvGrpSpPr/>
          <p:nvPr/>
        </p:nvGrpSpPr>
        <p:grpSpPr>
          <a:xfrm>
            <a:off x="230775" y="4415854"/>
            <a:ext cx="11717700" cy="2016721"/>
            <a:chOff x="230775" y="4415854"/>
            <a:chExt cx="11717700" cy="2016721"/>
          </a:xfrm>
        </p:grpSpPr>
        <p:sp>
          <p:nvSpPr>
            <p:cNvPr id="145" name="Google Shape;145;p1"/>
            <p:cNvSpPr txBox="1"/>
            <p:nvPr/>
          </p:nvSpPr>
          <p:spPr>
            <a:xfrm>
              <a:off x="304793" y="4415854"/>
              <a:ext cx="11582400" cy="393900"/>
            </a:xfrm>
            <a:prstGeom prst="rect">
              <a:avLst/>
            </a:prstGeom>
            <a:noFill/>
            <a:ln>
              <a:noFill/>
            </a:ln>
            <a:effectLst>
              <a:outerShdw blurRad="50800" dist="50800" dir="2700000" algn="ctr" rotWithShape="0">
                <a:srgbClr val="000000">
                  <a:alpha val="48240"/>
                </a:srgbClr>
              </a:outerShdw>
            </a:effectLst>
          </p:spPr>
          <p:txBody>
            <a:bodyPr spcFirstLastPara="1" wrap="square" lIns="0" tIns="0" rIns="0" bIns="0" anchor="t" anchorCtr="0">
              <a:spAutoFit/>
            </a:bodyPr>
            <a:lstStyle/>
            <a:p>
              <a:pPr marL="0" marR="0" lvl="0" indent="0" algn="ctr" rtl="0">
                <a:lnSpc>
                  <a:spcPct val="80000"/>
                </a:lnSpc>
                <a:spcBef>
                  <a:spcPts val="0"/>
                </a:spcBef>
                <a:spcAft>
                  <a:spcPts val="0"/>
                </a:spcAft>
                <a:buClr>
                  <a:srgbClr val="000000"/>
                </a:buClr>
                <a:buSzPts val="3200"/>
                <a:buFont typeface="Arial"/>
                <a:buNone/>
              </a:pPr>
              <a:r>
                <a:rPr lang="en-US" sz="3200" b="1">
                  <a:solidFill>
                    <a:srgbClr val="FFFFFF"/>
                  </a:solidFill>
                  <a:latin typeface="Calibri"/>
                  <a:ea typeface="Calibri"/>
                  <a:cs typeface="Calibri"/>
                  <a:sym typeface="Calibri"/>
                </a:rPr>
                <a:t>Massachusetts Climate Careers: Powering the Future</a:t>
              </a:r>
              <a:endParaRPr sz="6000" b="1" i="0" u="none" strike="noStrike" cap="none">
                <a:solidFill>
                  <a:srgbClr val="0065A4"/>
                </a:solidFill>
                <a:latin typeface="Calibri"/>
                <a:ea typeface="Calibri"/>
                <a:cs typeface="Calibri"/>
                <a:sym typeface="Calibri"/>
              </a:endParaRPr>
            </a:p>
          </p:txBody>
        </p:sp>
        <p:sp>
          <p:nvSpPr>
            <p:cNvPr id="146" name="Google Shape;146;p1"/>
            <p:cNvSpPr txBox="1"/>
            <p:nvPr/>
          </p:nvSpPr>
          <p:spPr>
            <a:xfrm>
              <a:off x="230775" y="5176475"/>
              <a:ext cx="11717700" cy="1256100"/>
            </a:xfrm>
            <a:prstGeom prst="rect">
              <a:avLst/>
            </a:prstGeom>
            <a:noFill/>
            <a:ln>
              <a:noFill/>
            </a:ln>
            <a:effectLst>
              <a:outerShdw blurRad="50800" dist="50800" dir="2700000" algn="ctr" rotWithShape="0">
                <a:srgbClr val="000000">
                  <a:alpha val="48240"/>
                </a:srgbClr>
              </a:outerShdw>
            </a:effectLst>
          </p:spPr>
          <p:txBody>
            <a:bodyPr spcFirstLastPara="1" wrap="square" lIns="0" tIns="0" rIns="0" bIns="0" anchor="t" anchorCtr="0">
              <a:spAutoFit/>
            </a:bodyPr>
            <a:lstStyle/>
            <a:p>
              <a:pPr marL="457200" marR="0" lvl="0" indent="-228600" algn="ctr" rtl="0">
                <a:lnSpc>
                  <a:spcPct val="85000"/>
                </a:lnSpc>
                <a:spcBef>
                  <a:spcPts val="0"/>
                </a:spcBef>
                <a:spcAft>
                  <a:spcPts val="0"/>
                </a:spcAft>
                <a:buClr>
                  <a:srgbClr val="000000"/>
                </a:buClr>
                <a:buSzPts val="4800"/>
                <a:buFont typeface="Arial"/>
                <a:buNone/>
              </a:pPr>
              <a:r>
                <a:rPr lang="en-US" sz="4800" b="1">
                  <a:solidFill>
                    <a:srgbClr val="93C47D"/>
                  </a:solidFill>
                  <a:latin typeface="Calibri"/>
                  <a:ea typeface="Calibri"/>
                  <a:cs typeface="Calibri"/>
                  <a:sym typeface="Calibri"/>
                </a:rPr>
                <a:t>Climate Hero Spotlight: </a:t>
              </a:r>
              <a:endParaRPr sz="4800" b="1">
                <a:solidFill>
                  <a:srgbClr val="93C47D"/>
                </a:solidFill>
                <a:latin typeface="Calibri"/>
                <a:ea typeface="Calibri"/>
                <a:cs typeface="Calibri"/>
                <a:sym typeface="Calibri"/>
              </a:endParaRPr>
            </a:p>
            <a:p>
              <a:pPr marL="457200" marR="0" lvl="0" indent="-228600" algn="ctr" rtl="0">
                <a:lnSpc>
                  <a:spcPct val="85000"/>
                </a:lnSpc>
                <a:spcBef>
                  <a:spcPts val="0"/>
                </a:spcBef>
                <a:spcAft>
                  <a:spcPts val="0"/>
                </a:spcAft>
                <a:buClr>
                  <a:srgbClr val="000000"/>
                </a:buClr>
                <a:buSzPts val="4800"/>
                <a:buFont typeface="Arial"/>
                <a:buNone/>
              </a:pPr>
              <a:r>
                <a:rPr lang="en-US" sz="4800" b="1">
                  <a:solidFill>
                    <a:srgbClr val="93C47D"/>
                  </a:solidFill>
                  <a:latin typeface="Calibri"/>
                  <a:ea typeface="Calibri"/>
                  <a:cs typeface="Calibri"/>
                  <a:sym typeface="Calibri"/>
                </a:rPr>
                <a:t>Electricians</a:t>
              </a:r>
              <a:endParaRPr sz="4800" b="1" i="0" u="none" strike="noStrike" cap="none">
                <a:solidFill>
                  <a:srgbClr val="93C47D"/>
                </a:solidFill>
                <a:latin typeface="Calibri"/>
                <a:ea typeface="Calibri"/>
                <a:cs typeface="Calibri"/>
                <a:sym typeface="Calibri"/>
              </a:endParaRPr>
            </a:p>
          </p:txBody>
        </p:sp>
      </p:grpSp>
      <p:sp>
        <p:nvSpPr>
          <p:cNvPr id="147" name="Google Shape;147;p1"/>
          <p:cNvSpPr/>
          <p:nvPr/>
        </p:nvSpPr>
        <p:spPr>
          <a:xfrm rot="10800000">
            <a:off x="-13275" y="-76275"/>
            <a:ext cx="12234900" cy="3014700"/>
          </a:xfrm>
          <a:prstGeom prst="rect">
            <a:avLst/>
          </a:prstGeom>
          <a:gradFill>
            <a:gsLst>
              <a:gs pos="0">
                <a:srgbClr val="EDF8FF">
                  <a:alpha val="0"/>
                </a:srgbClr>
              </a:gs>
              <a:gs pos="65000">
                <a:srgbClr val="FFFFFF"/>
              </a:gs>
              <a:gs pos="100000">
                <a:srgbClr val="FFFFFF"/>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48" name="Google Shape;148;p1"/>
          <p:cNvPicPr preferRelativeResize="0"/>
          <p:nvPr/>
        </p:nvPicPr>
        <p:blipFill rotWithShape="1">
          <a:blip r:embed="rId4">
            <a:alphaModFix/>
          </a:blip>
          <a:srcRect/>
          <a:stretch/>
        </p:blipFill>
        <p:spPr>
          <a:xfrm>
            <a:off x="245333" y="315452"/>
            <a:ext cx="3979875" cy="120660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6"/>
          <p:cNvSpPr txBox="1">
            <a:spLocks noGrp="1"/>
          </p:cNvSpPr>
          <p:nvPr>
            <p:ph type="title"/>
          </p:nvPr>
        </p:nvSpPr>
        <p:spPr>
          <a:xfrm>
            <a:off x="304800" y="228601"/>
            <a:ext cx="11582400" cy="618600"/>
          </a:xfrm>
          <a:prstGeom prst="rect">
            <a:avLst/>
          </a:prstGeom>
          <a:noFill/>
          <a:ln>
            <a:noFill/>
          </a:ln>
        </p:spPr>
        <p:txBody>
          <a:bodyPr spcFirstLastPara="1" wrap="square" lIns="91425" tIns="45700" rIns="91425" bIns="45700" anchor="ctr" anchorCtr="0">
            <a:spAutoFit/>
          </a:bodyPr>
          <a:lstStyle/>
          <a:p>
            <a:pPr marL="4763" lvl="0" indent="-4763" algn="ctr" rtl="0">
              <a:lnSpc>
                <a:spcPct val="90000"/>
              </a:lnSpc>
              <a:spcBef>
                <a:spcPts val="0"/>
              </a:spcBef>
              <a:spcAft>
                <a:spcPts val="0"/>
              </a:spcAft>
              <a:buClr>
                <a:srgbClr val="0065A4"/>
              </a:buClr>
              <a:buSzPts val="4800"/>
              <a:buFont typeface="Calibri"/>
              <a:buNone/>
            </a:pPr>
            <a:r>
              <a:rPr lang="en-US" sz="38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Solar </a:t>
            </a:r>
            <a:r>
              <a:rPr lang="en-US" sz="3800"/>
              <a:t>Energy</a:t>
            </a:r>
            <a:endParaRPr sz="3800"/>
          </a:p>
        </p:txBody>
      </p:sp>
      <p:sp>
        <p:nvSpPr>
          <p:cNvPr id="250" name="Google Shape;250;p6"/>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sz="1200"/>
              <a:t>10</a:t>
            </a:fld>
            <a:endParaRPr sz="1200"/>
          </a:p>
        </p:txBody>
      </p:sp>
      <p:pic>
        <p:nvPicPr>
          <p:cNvPr id="251" name="Google Shape;251;p6" descr="A building with solar panels&#10;&#10;Description automatically generated"/>
          <p:cNvPicPr preferRelativeResize="0">
            <a:picLocks noGrp="1"/>
          </p:cNvPicPr>
          <p:nvPr>
            <p:ph type="body" idx="1"/>
          </p:nvPr>
        </p:nvPicPr>
        <p:blipFill rotWithShape="1">
          <a:blip r:embed="rId3">
            <a:alphaModFix/>
          </a:blip>
          <a:srcRect l="21875" r="21874"/>
          <a:stretch/>
        </p:blipFill>
        <p:spPr>
          <a:xfrm>
            <a:off x="4490695" y="1800936"/>
            <a:ext cx="3210600" cy="3971400"/>
          </a:xfrm>
          <a:prstGeom prst="rect">
            <a:avLst/>
          </a:prstGeom>
          <a:noFill/>
          <a:ln>
            <a:noFill/>
          </a:ln>
        </p:spPr>
      </p:pic>
      <p:pic>
        <p:nvPicPr>
          <p:cNvPr id="252" name="Google Shape;252;p6" descr="A solar panels in a field&#10;&#10;Description automatically generated"/>
          <p:cNvPicPr preferRelativeResize="0">
            <a:picLocks noGrp="1"/>
          </p:cNvPicPr>
          <p:nvPr>
            <p:ph type="body" idx="2"/>
          </p:nvPr>
        </p:nvPicPr>
        <p:blipFill rotWithShape="1">
          <a:blip r:embed="rId4">
            <a:alphaModFix/>
          </a:blip>
          <a:srcRect l="25750" r="25750"/>
          <a:stretch/>
        </p:blipFill>
        <p:spPr>
          <a:xfrm>
            <a:off x="8229390" y="1800936"/>
            <a:ext cx="3210600" cy="3971400"/>
          </a:xfrm>
          <a:prstGeom prst="rect">
            <a:avLst/>
          </a:prstGeom>
          <a:noFill/>
          <a:ln>
            <a:noFill/>
          </a:ln>
        </p:spPr>
      </p:pic>
      <p:pic>
        <p:nvPicPr>
          <p:cNvPr id="253" name="Google Shape;253;p6" descr="Solar panels on a roof&#10;&#10;Description automatically generated"/>
          <p:cNvPicPr preferRelativeResize="0">
            <a:picLocks noGrp="1"/>
          </p:cNvPicPr>
          <p:nvPr>
            <p:ph type="body" idx="3"/>
          </p:nvPr>
        </p:nvPicPr>
        <p:blipFill rotWithShape="1">
          <a:blip r:embed="rId5">
            <a:alphaModFix/>
          </a:blip>
          <a:srcRect l="22043" t="2890" r="29007" b="-788"/>
          <a:stretch/>
        </p:blipFill>
        <p:spPr>
          <a:xfrm>
            <a:off x="752000" y="1800937"/>
            <a:ext cx="3210600" cy="3971400"/>
          </a:xfrm>
          <a:prstGeom prst="rect">
            <a:avLst/>
          </a:prstGeom>
          <a:noFill/>
          <a:ln>
            <a:noFill/>
          </a:ln>
        </p:spPr>
      </p:pic>
      <p:sp>
        <p:nvSpPr>
          <p:cNvPr id="254" name="Google Shape;254;p6"/>
          <p:cNvSpPr txBox="1">
            <a:spLocks noGrp="1"/>
          </p:cNvSpPr>
          <p:nvPr>
            <p:ph type="body" idx="4"/>
          </p:nvPr>
        </p:nvSpPr>
        <p:spPr>
          <a:xfrm>
            <a:off x="304801" y="1160348"/>
            <a:ext cx="11582400" cy="506100"/>
          </a:xfrm>
          <a:prstGeom prst="rect">
            <a:avLst/>
          </a:prstGeom>
          <a:noFill/>
          <a:ln>
            <a:noFill/>
          </a:ln>
        </p:spPr>
        <p:txBody>
          <a:bodyPr spcFirstLastPara="1" wrap="square" lIns="91425" tIns="0" rIns="91425" bIns="182875" anchor="t" anchorCtr="0">
            <a:noAutofit/>
          </a:bodyPr>
          <a:lstStyle/>
          <a:p>
            <a:pPr marL="457200" lvl="0" indent="-228600" algn="ctr" rtl="0">
              <a:lnSpc>
                <a:spcPct val="90000"/>
              </a:lnSpc>
              <a:spcBef>
                <a:spcPts val="1000"/>
              </a:spcBef>
              <a:spcAft>
                <a:spcPts val="0"/>
              </a:spcAft>
              <a:buSzPts val="1400"/>
              <a:buNone/>
            </a:pPr>
            <a:r>
              <a:rPr lang="en-US" sz="2600" b="0" i="1">
                <a:solidFill>
                  <a:srgbClr val="00853C"/>
                </a:solidFill>
              </a:rPr>
              <a:t>Residential, commercial, and utility-scale solar projects</a:t>
            </a:r>
            <a:endParaRPr sz="2600" b="0" i="1">
              <a:solidFill>
                <a:srgbClr val="00853C"/>
              </a:solidFill>
            </a:endParaRPr>
          </a:p>
        </p:txBody>
      </p:sp>
      <p:sp>
        <p:nvSpPr>
          <p:cNvPr id="255" name="Google Shape;255;p6"/>
          <p:cNvSpPr txBox="1"/>
          <p:nvPr/>
        </p:nvSpPr>
        <p:spPr>
          <a:xfrm>
            <a:off x="11097897" y="6423201"/>
            <a:ext cx="220344" cy="4054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56" name="Google Shape;256;p6"/>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7"/>
          <p:cNvSpPr txBox="1">
            <a:spLocks noGrp="1"/>
          </p:cNvSpPr>
          <p:nvPr>
            <p:ph type="title"/>
          </p:nvPr>
        </p:nvSpPr>
        <p:spPr>
          <a:xfrm>
            <a:off x="491775" y="1969300"/>
            <a:ext cx="4995600" cy="524700"/>
          </a:xfrm>
          <a:prstGeom prst="rect">
            <a:avLst/>
          </a:prstGeom>
          <a:noFill/>
          <a:ln>
            <a:noFill/>
          </a:ln>
        </p:spPr>
        <p:txBody>
          <a:bodyPr spcFirstLastPara="1" wrap="square" lIns="91425" tIns="45700" rIns="91425" bIns="45700" anchor="ctr" anchorCtr="0">
            <a:noAutofit/>
          </a:bodyPr>
          <a:lstStyle/>
          <a:p>
            <a:pPr marL="4763" lvl="0" indent="-4763" algn="l" rtl="0">
              <a:lnSpc>
                <a:spcPct val="90000"/>
              </a:lnSpc>
              <a:spcBef>
                <a:spcPts val="0"/>
              </a:spcBef>
              <a:spcAft>
                <a:spcPts val="0"/>
              </a:spcAft>
              <a:buClr>
                <a:srgbClr val="0065A4"/>
              </a:buClr>
              <a:buSzPts val="4800"/>
              <a:buFont typeface="Calibri"/>
              <a:buNone/>
            </a:pPr>
            <a:r>
              <a:rPr lang="en-US"/>
              <a:t>Wind Energy</a:t>
            </a:r>
            <a:endParaRPr/>
          </a:p>
        </p:txBody>
      </p:sp>
      <p:sp>
        <p:nvSpPr>
          <p:cNvPr id="263" name="Google Shape;263;p7"/>
          <p:cNvSpPr txBox="1"/>
          <p:nvPr/>
        </p:nvSpPr>
        <p:spPr>
          <a:xfrm>
            <a:off x="11097897" y="6423201"/>
            <a:ext cx="220344" cy="4054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264" name="Google Shape;264;p7" descr="A group of wind turbines in a field&#10;&#10;Description automatically generated"/>
          <p:cNvPicPr preferRelativeResize="0"/>
          <p:nvPr/>
        </p:nvPicPr>
        <p:blipFill rotWithShape="1">
          <a:blip r:embed="rId3">
            <a:alphaModFix/>
          </a:blip>
          <a:srcRect l="11282" t="14261" r="21801" b="2674"/>
          <a:stretch/>
        </p:blipFill>
        <p:spPr>
          <a:xfrm>
            <a:off x="6626975" y="1078775"/>
            <a:ext cx="4606501" cy="4001101"/>
          </a:xfrm>
          <a:prstGeom prst="rect">
            <a:avLst/>
          </a:prstGeom>
          <a:noFill/>
          <a:ln>
            <a:noFill/>
          </a:ln>
        </p:spPr>
      </p:pic>
      <p:sp>
        <p:nvSpPr>
          <p:cNvPr id="265" name="Google Shape;265;p7"/>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11</a:t>
            </a:fld>
            <a:endParaRPr/>
          </a:p>
        </p:txBody>
      </p:sp>
      <p:sp>
        <p:nvSpPr>
          <p:cNvPr id="266" name="Google Shape;266;p7"/>
          <p:cNvSpPr txBox="1">
            <a:spLocks noGrp="1"/>
          </p:cNvSpPr>
          <p:nvPr>
            <p:ph type="body" idx="1"/>
          </p:nvPr>
        </p:nvSpPr>
        <p:spPr>
          <a:xfrm>
            <a:off x="339375" y="3046175"/>
            <a:ext cx="5391300" cy="1366800"/>
          </a:xfrm>
          <a:prstGeom prst="rect">
            <a:avLst/>
          </a:prstGeom>
        </p:spPr>
        <p:txBody>
          <a:bodyPr spcFirstLastPara="1" wrap="square" lIns="91425" tIns="0" rIns="91425" bIns="45700" anchor="t" anchorCtr="0">
            <a:spAutoFit/>
          </a:bodyPr>
          <a:lstStyle/>
          <a:p>
            <a:pPr marL="457200" lvl="0" indent="-342900" algn="l" rtl="0">
              <a:lnSpc>
                <a:spcPct val="115000"/>
              </a:lnSpc>
              <a:spcBef>
                <a:spcPts val="1000"/>
              </a:spcBef>
              <a:spcAft>
                <a:spcPts val="0"/>
              </a:spcAft>
              <a:buSzPts val="1800"/>
              <a:buChar char="●"/>
            </a:pPr>
            <a:r>
              <a:rPr lang="en-US" sz="2600"/>
              <a:t>Offshore wind farms</a:t>
            </a:r>
            <a:endParaRPr sz="2600"/>
          </a:p>
          <a:p>
            <a:pPr marL="457200" lvl="0" indent="-342900" algn="l" rtl="0">
              <a:lnSpc>
                <a:spcPct val="115000"/>
              </a:lnSpc>
              <a:spcBef>
                <a:spcPts val="0"/>
              </a:spcBef>
              <a:spcAft>
                <a:spcPts val="0"/>
              </a:spcAft>
              <a:buSzPts val="1800"/>
              <a:buChar char="●"/>
            </a:pPr>
            <a:r>
              <a:rPr lang="en-US" sz="2600"/>
              <a:t>Utility-scale wind farms</a:t>
            </a:r>
            <a:endParaRPr sz="2600"/>
          </a:p>
          <a:p>
            <a:pPr marL="457200" lvl="0" indent="-342900" algn="l" rtl="0">
              <a:lnSpc>
                <a:spcPct val="115000"/>
              </a:lnSpc>
              <a:spcBef>
                <a:spcPts val="0"/>
              </a:spcBef>
              <a:spcAft>
                <a:spcPts val="0"/>
              </a:spcAft>
              <a:buSzPts val="1800"/>
              <a:buChar char="●"/>
            </a:pPr>
            <a:r>
              <a:rPr lang="en-US" sz="2600"/>
              <a:t>Community wind projects</a:t>
            </a:r>
            <a:endParaRPr sz="2600"/>
          </a:p>
        </p:txBody>
      </p:sp>
      <p:sp>
        <p:nvSpPr>
          <p:cNvPr id="267" name="Google Shape;267;p7"/>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cxnSp>
        <p:nvCxnSpPr>
          <p:cNvPr id="268" name="Google Shape;268;p7"/>
          <p:cNvCxnSpPr/>
          <p:nvPr/>
        </p:nvCxnSpPr>
        <p:spPr>
          <a:xfrm rot="10800000" flipH="1">
            <a:off x="0" y="2710550"/>
            <a:ext cx="5442900" cy="3000"/>
          </a:xfrm>
          <a:prstGeom prst="straightConnector1">
            <a:avLst/>
          </a:prstGeom>
          <a:noFill/>
          <a:ln w="19050" cap="flat" cmpd="sng">
            <a:solidFill>
              <a:srgbClr val="0065A4"/>
            </a:solidFill>
            <a:prstDash val="solid"/>
            <a:miter lim="800000"/>
            <a:headEnd type="none" w="sm" len="sm"/>
            <a:tailEnd type="none" w="sm" len="sm"/>
          </a:ln>
        </p:spPr>
      </p:cxn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9"/>
          <p:cNvSpPr txBox="1">
            <a:spLocks noGrp="1"/>
          </p:cNvSpPr>
          <p:nvPr>
            <p:ph type="title"/>
          </p:nvPr>
        </p:nvSpPr>
        <p:spPr>
          <a:xfrm>
            <a:off x="6838275" y="1976400"/>
            <a:ext cx="4909200" cy="618600"/>
          </a:xfrm>
          <a:prstGeom prst="rect">
            <a:avLst/>
          </a:prstGeom>
          <a:noFill/>
          <a:ln>
            <a:noFill/>
          </a:ln>
        </p:spPr>
        <p:txBody>
          <a:bodyPr spcFirstLastPara="1" wrap="square" lIns="91425" tIns="45700" rIns="91425" bIns="45700" anchor="ctr" anchorCtr="0">
            <a:spAutoFit/>
          </a:bodyPr>
          <a:lstStyle/>
          <a:p>
            <a:pPr marL="4763" lvl="0" indent="-4763" algn="l" rtl="0">
              <a:lnSpc>
                <a:spcPct val="90000"/>
              </a:lnSpc>
              <a:spcBef>
                <a:spcPts val="0"/>
              </a:spcBef>
              <a:spcAft>
                <a:spcPts val="0"/>
              </a:spcAft>
              <a:buClr>
                <a:srgbClr val="0065A4"/>
              </a:buClr>
              <a:buSzPts val="4800"/>
              <a:buFont typeface="Calibri"/>
              <a:buNone/>
            </a:pPr>
            <a:r>
              <a:rPr lang="en-US"/>
              <a:t>Building Electrification</a:t>
            </a:r>
            <a:endParaRPr/>
          </a:p>
        </p:txBody>
      </p:sp>
      <p:sp>
        <p:nvSpPr>
          <p:cNvPr id="275" name="Google Shape;275;p9"/>
          <p:cNvSpPr txBox="1"/>
          <p:nvPr/>
        </p:nvSpPr>
        <p:spPr>
          <a:xfrm>
            <a:off x="11097897" y="6423201"/>
            <a:ext cx="220344" cy="4054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276" name="Google Shape;276;p9"/>
          <p:cNvPicPr preferRelativeResize="0"/>
          <p:nvPr/>
        </p:nvPicPr>
        <p:blipFill>
          <a:blip r:embed="rId3"/>
          <a:srcRect l="-244" r="23519"/>
          <a:stretch/>
        </p:blipFill>
        <p:spPr>
          <a:xfrm>
            <a:off x="508000" y="976825"/>
            <a:ext cx="4606501" cy="4001100"/>
          </a:xfrm>
          <a:prstGeom prst="rect">
            <a:avLst/>
          </a:prstGeom>
          <a:noFill/>
          <a:ln>
            <a:noFill/>
          </a:ln>
        </p:spPr>
      </p:pic>
      <p:sp>
        <p:nvSpPr>
          <p:cNvPr id="277" name="Google Shape;277;p9"/>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12</a:t>
            </a:fld>
            <a:endParaRPr/>
          </a:p>
        </p:txBody>
      </p:sp>
      <p:sp>
        <p:nvSpPr>
          <p:cNvPr id="278" name="Google Shape;278;p9"/>
          <p:cNvSpPr txBox="1">
            <a:spLocks noGrp="1"/>
          </p:cNvSpPr>
          <p:nvPr>
            <p:ph type="body" idx="1"/>
          </p:nvPr>
        </p:nvSpPr>
        <p:spPr>
          <a:xfrm>
            <a:off x="6838275" y="3057475"/>
            <a:ext cx="4973400" cy="1366800"/>
          </a:xfrm>
          <a:prstGeom prst="rect">
            <a:avLst/>
          </a:prstGeom>
        </p:spPr>
        <p:txBody>
          <a:bodyPr spcFirstLastPara="1" wrap="square" lIns="91425" tIns="0" rIns="91425" bIns="45700" anchor="t" anchorCtr="0">
            <a:spAutoFit/>
          </a:bodyPr>
          <a:lstStyle/>
          <a:p>
            <a:pPr marL="457200" lvl="0" indent="-342900" algn="l" rtl="0">
              <a:lnSpc>
                <a:spcPct val="115000"/>
              </a:lnSpc>
              <a:spcBef>
                <a:spcPts val="0"/>
              </a:spcBef>
              <a:spcAft>
                <a:spcPts val="0"/>
              </a:spcAft>
              <a:buSzPts val="1800"/>
              <a:buChar char="●"/>
            </a:pPr>
            <a:r>
              <a:rPr lang="en-US" sz="2600"/>
              <a:t>Residential retrofits</a:t>
            </a:r>
            <a:endParaRPr sz="2600">
              <a:latin typeface="Arial"/>
              <a:ea typeface="Arial"/>
              <a:cs typeface="Arial"/>
              <a:sym typeface="Arial"/>
            </a:endParaRPr>
          </a:p>
          <a:p>
            <a:pPr marL="457200" lvl="0" indent="-342900" algn="l" rtl="0">
              <a:lnSpc>
                <a:spcPct val="115000"/>
              </a:lnSpc>
              <a:spcBef>
                <a:spcPts val="0"/>
              </a:spcBef>
              <a:spcAft>
                <a:spcPts val="0"/>
              </a:spcAft>
              <a:buSzPts val="1800"/>
              <a:buChar char="●"/>
            </a:pPr>
            <a:r>
              <a:rPr lang="en-US" sz="2600"/>
              <a:t>Commercial upgrades</a:t>
            </a:r>
            <a:endParaRPr sz="2600">
              <a:latin typeface="Arial"/>
              <a:ea typeface="Arial"/>
              <a:cs typeface="Arial"/>
              <a:sym typeface="Arial"/>
            </a:endParaRPr>
          </a:p>
          <a:p>
            <a:pPr marL="457200" lvl="0" indent="-342900" algn="l" rtl="0">
              <a:lnSpc>
                <a:spcPct val="115000"/>
              </a:lnSpc>
              <a:spcBef>
                <a:spcPts val="0"/>
              </a:spcBef>
              <a:spcAft>
                <a:spcPts val="0"/>
              </a:spcAft>
              <a:buSzPts val="1800"/>
              <a:buChar char="●"/>
            </a:pPr>
            <a:r>
              <a:rPr lang="en-US" sz="2600"/>
              <a:t>Building electrification</a:t>
            </a:r>
            <a:endParaRPr sz="2600"/>
          </a:p>
        </p:txBody>
      </p:sp>
      <p:sp>
        <p:nvSpPr>
          <p:cNvPr id="279" name="Google Shape;279;p9"/>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cxnSp>
        <p:nvCxnSpPr>
          <p:cNvPr id="280" name="Google Shape;280;p9"/>
          <p:cNvCxnSpPr/>
          <p:nvPr/>
        </p:nvCxnSpPr>
        <p:spPr>
          <a:xfrm>
            <a:off x="6639550" y="2710550"/>
            <a:ext cx="5585100" cy="0"/>
          </a:xfrm>
          <a:prstGeom prst="straightConnector1">
            <a:avLst/>
          </a:prstGeom>
          <a:noFill/>
          <a:ln w="19050" cap="flat" cmpd="sng">
            <a:solidFill>
              <a:srgbClr val="0065A4"/>
            </a:solidFill>
            <a:prstDash val="solid"/>
            <a:miter lim="800000"/>
            <a:headEnd type="none" w="sm" len="sm"/>
            <a:tailEnd type="none" w="sm" len="sm"/>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10"/>
          <p:cNvSpPr txBox="1">
            <a:spLocks noGrp="1"/>
          </p:cNvSpPr>
          <p:nvPr>
            <p:ph type="title"/>
          </p:nvPr>
        </p:nvSpPr>
        <p:spPr>
          <a:xfrm>
            <a:off x="457200" y="2045500"/>
            <a:ext cx="4877700" cy="524700"/>
          </a:xfrm>
          <a:prstGeom prst="rect">
            <a:avLst/>
          </a:prstGeom>
          <a:noFill/>
          <a:ln>
            <a:noFill/>
          </a:ln>
        </p:spPr>
        <p:txBody>
          <a:bodyPr spcFirstLastPara="1" wrap="square" lIns="91425" tIns="45700" rIns="91425" bIns="45700" anchor="ctr" anchorCtr="0">
            <a:noAutofit/>
          </a:bodyPr>
          <a:lstStyle/>
          <a:p>
            <a:pPr marL="4763" lvl="0" indent="-4763" algn="l" rtl="0">
              <a:lnSpc>
                <a:spcPct val="90000"/>
              </a:lnSpc>
              <a:spcBef>
                <a:spcPts val="0"/>
              </a:spcBef>
              <a:spcAft>
                <a:spcPts val="0"/>
              </a:spcAft>
              <a:buClr>
                <a:srgbClr val="0065A4"/>
              </a:buClr>
              <a:buSzPts val="4800"/>
              <a:buFont typeface="Calibri"/>
              <a:buNone/>
            </a:pPr>
            <a:r>
              <a:rPr lang="en-US"/>
              <a:t>Transportation</a:t>
            </a:r>
            <a:endParaRPr/>
          </a:p>
        </p:txBody>
      </p:sp>
      <p:sp>
        <p:nvSpPr>
          <p:cNvPr id="287" name="Google Shape;287;p10"/>
          <p:cNvSpPr txBox="1"/>
          <p:nvPr/>
        </p:nvSpPr>
        <p:spPr>
          <a:xfrm>
            <a:off x="11097897" y="6423201"/>
            <a:ext cx="220344" cy="4054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288" name="Google Shape;288;p10"/>
          <p:cNvPicPr preferRelativeResize="0"/>
          <p:nvPr/>
        </p:nvPicPr>
        <p:blipFill rotWithShape="1">
          <a:blip r:embed="rId3">
            <a:alphaModFix/>
          </a:blip>
          <a:srcRect l="10999" r="10991"/>
          <a:stretch/>
        </p:blipFill>
        <p:spPr>
          <a:xfrm>
            <a:off x="6610350" y="1085250"/>
            <a:ext cx="4682977" cy="4001102"/>
          </a:xfrm>
          <a:prstGeom prst="rect">
            <a:avLst/>
          </a:prstGeom>
          <a:noFill/>
          <a:ln>
            <a:noFill/>
          </a:ln>
        </p:spPr>
      </p:pic>
      <p:sp>
        <p:nvSpPr>
          <p:cNvPr id="289" name="Google Shape;289;p10"/>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13</a:t>
            </a:fld>
            <a:endParaRPr/>
          </a:p>
        </p:txBody>
      </p:sp>
      <p:sp>
        <p:nvSpPr>
          <p:cNvPr id="290" name="Google Shape;290;p10"/>
          <p:cNvSpPr txBox="1">
            <a:spLocks noGrp="1"/>
          </p:cNvSpPr>
          <p:nvPr>
            <p:ph type="body" idx="1"/>
          </p:nvPr>
        </p:nvSpPr>
        <p:spPr>
          <a:xfrm>
            <a:off x="457200" y="3046175"/>
            <a:ext cx="5273400" cy="1366800"/>
          </a:xfrm>
          <a:prstGeom prst="rect">
            <a:avLst/>
          </a:prstGeom>
        </p:spPr>
        <p:txBody>
          <a:bodyPr spcFirstLastPara="1" wrap="square" lIns="91425" tIns="0" rIns="91425" bIns="45700" anchor="t" anchorCtr="0">
            <a:spAutoFit/>
          </a:bodyPr>
          <a:lstStyle/>
          <a:p>
            <a:pPr marL="457200" lvl="0" indent="-317500" algn="l" rtl="0">
              <a:lnSpc>
                <a:spcPct val="115000"/>
              </a:lnSpc>
              <a:spcBef>
                <a:spcPts val="1000"/>
              </a:spcBef>
              <a:spcAft>
                <a:spcPts val="0"/>
              </a:spcAft>
              <a:buSzPts val="1400"/>
              <a:buChar char="●"/>
            </a:pPr>
            <a:r>
              <a:rPr lang="en-US" sz="2600"/>
              <a:t>Residential EV chargers</a:t>
            </a:r>
            <a:endParaRPr sz="2600"/>
          </a:p>
          <a:p>
            <a:pPr marL="457200" lvl="0" indent="-317500" algn="l" rtl="0">
              <a:lnSpc>
                <a:spcPct val="115000"/>
              </a:lnSpc>
              <a:spcBef>
                <a:spcPts val="0"/>
              </a:spcBef>
              <a:spcAft>
                <a:spcPts val="0"/>
              </a:spcAft>
              <a:buSzPts val="1400"/>
              <a:buChar char="●"/>
            </a:pPr>
            <a:r>
              <a:rPr lang="en-US" sz="2600"/>
              <a:t>Commercial charging stations</a:t>
            </a:r>
            <a:endParaRPr sz="2600"/>
          </a:p>
          <a:p>
            <a:pPr marL="457200" lvl="0" indent="-317500" algn="l" rtl="0">
              <a:lnSpc>
                <a:spcPct val="115000"/>
              </a:lnSpc>
              <a:spcBef>
                <a:spcPts val="0"/>
              </a:spcBef>
              <a:spcAft>
                <a:spcPts val="0"/>
              </a:spcAft>
              <a:buSzPts val="1400"/>
              <a:buChar char="●"/>
            </a:pPr>
            <a:r>
              <a:rPr lang="en-US" sz="2600"/>
              <a:t>Public EV infrastructure</a:t>
            </a:r>
            <a:endParaRPr sz="2600"/>
          </a:p>
        </p:txBody>
      </p:sp>
      <p:sp>
        <p:nvSpPr>
          <p:cNvPr id="291" name="Google Shape;291;p10"/>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cxnSp>
        <p:nvCxnSpPr>
          <p:cNvPr id="292" name="Google Shape;292;p10"/>
          <p:cNvCxnSpPr/>
          <p:nvPr/>
        </p:nvCxnSpPr>
        <p:spPr>
          <a:xfrm rot="10800000" flipH="1">
            <a:off x="0" y="2757325"/>
            <a:ext cx="5442900" cy="3000"/>
          </a:xfrm>
          <a:prstGeom prst="straightConnector1">
            <a:avLst/>
          </a:prstGeom>
          <a:noFill/>
          <a:ln w="19050" cap="flat" cmpd="sng">
            <a:solidFill>
              <a:srgbClr val="0065A4"/>
            </a:solidFill>
            <a:prstDash val="solid"/>
            <a:miter lim="800000"/>
            <a:headEnd type="none" w="sm" len="sm"/>
            <a:tailEnd type="none" w="sm" len="sm"/>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15"/>
          <p:cNvSpPr txBox="1">
            <a:spLocks noGrp="1"/>
          </p:cNvSpPr>
          <p:nvPr>
            <p:ph type="title"/>
          </p:nvPr>
        </p:nvSpPr>
        <p:spPr>
          <a:xfrm>
            <a:off x="304800" y="228600"/>
            <a:ext cx="11582400" cy="532800"/>
          </a:xfrm>
          <a:prstGeom prst="rect">
            <a:avLst/>
          </a:prstGeom>
          <a:noFill/>
          <a:ln>
            <a:noFill/>
          </a:ln>
        </p:spPr>
        <p:txBody>
          <a:bodyPr spcFirstLastPara="1" wrap="square" lIns="91425" tIns="45700" rIns="91425" bIns="45700" anchor="ctr" anchorCtr="0">
            <a:noAutofit/>
          </a:bodyPr>
          <a:lstStyle/>
          <a:p>
            <a:pPr marL="4763" lvl="0" indent="-4763" algn="ctr" rtl="0">
              <a:lnSpc>
                <a:spcPct val="90000"/>
              </a:lnSpc>
              <a:spcBef>
                <a:spcPts val="0"/>
              </a:spcBef>
              <a:spcAft>
                <a:spcPts val="0"/>
              </a:spcAft>
              <a:buClr>
                <a:srgbClr val="0065A4"/>
              </a:buClr>
              <a:buSzPts val="4800"/>
              <a:buFont typeface="Calibri"/>
              <a:buNone/>
            </a:pPr>
            <a:r>
              <a:rPr lang="en-US" sz="3800"/>
              <a:t>Climate Watch: </a:t>
            </a:r>
            <a:r>
              <a:rPr lang="en-US" sz="38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Video</a:t>
            </a:r>
            <a:r>
              <a:rPr lang="en-US" sz="3800"/>
              <a:t> </a:t>
            </a:r>
            <a:endParaRPr sz="3800"/>
          </a:p>
        </p:txBody>
      </p:sp>
      <p:sp>
        <p:nvSpPr>
          <p:cNvPr id="299" name="Google Shape;299;p15"/>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sz="1200"/>
              <a:t>14</a:t>
            </a:fld>
            <a:endParaRPr sz="1200"/>
          </a:p>
        </p:txBody>
      </p:sp>
      <p:sp>
        <p:nvSpPr>
          <p:cNvPr id="300" name="Google Shape;300;p15"/>
          <p:cNvSpPr txBox="1"/>
          <p:nvPr/>
        </p:nvSpPr>
        <p:spPr>
          <a:xfrm>
            <a:off x="11097897" y="6423201"/>
            <a:ext cx="220344" cy="4054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01" name="Google Shape;301;p15"/>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pic>
        <p:nvPicPr>
          <p:cNvPr id="2" name="Online Media 1" title="Electrify Everything | Lesson 11: Electricians">
            <a:hlinkClick r:id="" action="ppaction://media"/>
            <a:extLst>
              <a:ext uri="{FF2B5EF4-FFF2-40B4-BE49-F238E27FC236}">
                <a16:creationId xmlns:a16="http://schemas.microsoft.com/office/drawing/2014/main" id="{F7BBA3DF-E93D-C5EA-03B9-4514C5374324}"/>
              </a:ext>
            </a:extLst>
          </p:cNvPr>
          <p:cNvPicPr>
            <a:picLocks noRot="1" noChangeAspect="1"/>
          </p:cNvPicPr>
          <p:nvPr>
            <a:videoFile r:link="rId1"/>
          </p:nvPr>
        </p:nvPicPr>
        <p:blipFill>
          <a:blip r:embed="rId4"/>
          <a:stretch>
            <a:fillRect/>
          </a:stretch>
        </p:blipFill>
        <p:spPr>
          <a:xfrm>
            <a:off x="1790065" y="1143000"/>
            <a:ext cx="8613458" cy="48768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307" name="Google Shape;307;g31ca6f5f3b7_0_0"/>
          <p:cNvPicPr preferRelativeResize="0"/>
          <p:nvPr/>
        </p:nvPicPr>
        <p:blipFill rotWithShape="1">
          <a:blip r:embed="rId3">
            <a:alphaModFix amt="5000"/>
          </a:blip>
          <a:srcRect l="1293" r="5666"/>
          <a:stretch/>
        </p:blipFill>
        <p:spPr>
          <a:xfrm>
            <a:off x="0" y="1563750"/>
            <a:ext cx="12192001" cy="5294251"/>
          </a:xfrm>
          <a:prstGeom prst="rect">
            <a:avLst/>
          </a:prstGeom>
          <a:noFill/>
          <a:ln>
            <a:noFill/>
          </a:ln>
        </p:spPr>
      </p:pic>
      <p:sp>
        <p:nvSpPr>
          <p:cNvPr id="308" name="Google Shape;308;g31ca6f5f3b7_0_0"/>
          <p:cNvSpPr txBox="1">
            <a:spLocks noGrp="1"/>
          </p:cNvSpPr>
          <p:nvPr>
            <p:ph type="sldNum" idx="12"/>
          </p:nvPr>
        </p:nvSpPr>
        <p:spPr>
          <a:xfrm>
            <a:off x="11233469" y="6400800"/>
            <a:ext cx="441300" cy="38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sz="1200"/>
              <a:t>15</a:t>
            </a:fld>
            <a:endParaRPr sz="1200"/>
          </a:p>
        </p:txBody>
      </p:sp>
      <p:sp>
        <p:nvSpPr>
          <p:cNvPr id="309" name="Google Shape;309;g31ca6f5f3b7_0_0"/>
          <p:cNvSpPr txBox="1"/>
          <p:nvPr/>
        </p:nvSpPr>
        <p:spPr>
          <a:xfrm>
            <a:off x="1719450" y="1986300"/>
            <a:ext cx="5315100" cy="1052700"/>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Clr>
                <a:schemeClr val="dk1"/>
              </a:buClr>
              <a:buSzPts val="4800"/>
              <a:buFont typeface="Arial"/>
              <a:buNone/>
            </a:pPr>
            <a:r>
              <a:rPr lang="en-US" sz="3800" b="1">
                <a:solidFill>
                  <a:srgbClr val="0B5394"/>
                </a:solidFill>
                <a:latin typeface="Calibri"/>
                <a:ea typeface="Calibri"/>
                <a:cs typeface="Calibri"/>
                <a:sym typeface="Calibri"/>
              </a:rPr>
              <a:t>Climate Watch </a:t>
            </a:r>
            <a:br>
              <a:rPr lang="en-US" sz="3800" b="1">
                <a:solidFill>
                  <a:srgbClr val="0B5394"/>
                </a:solidFill>
                <a:latin typeface="Calibri"/>
                <a:ea typeface="Calibri"/>
                <a:cs typeface="Calibri"/>
                <a:sym typeface="Calibri"/>
              </a:rPr>
            </a:br>
            <a:r>
              <a:rPr lang="en-US" sz="3800" b="1">
                <a:solidFill>
                  <a:srgbClr val="0B5394"/>
                </a:solidFill>
                <a:latin typeface="Calibri"/>
                <a:ea typeface="Calibri"/>
                <a:cs typeface="Calibri"/>
                <a:sym typeface="Calibri"/>
              </a:rPr>
              <a:t>Discussion</a:t>
            </a:r>
            <a:endParaRPr sz="3800" b="1">
              <a:solidFill>
                <a:srgbClr val="0065A4"/>
              </a:solidFill>
              <a:latin typeface="Calibri"/>
              <a:ea typeface="Calibri"/>
              <a:cs typeface="Calibri"/>
              <a:sym typeface="Calibri"/>
            </a:endParaRPr>
          </a:p>
        </p:txBody>
      </p:sp>
      <p:cxnSp>
        <p:nvCxnSpPr>
          <p:cNvPr id="310" name="Google Shape;310;g31ca6f5f3b7_0_0"/>
          <p:cNvCxnSpPr/>
          <p:nvPr/>
        </p:nvCxnSpPr>
        <p:spPr>
          <a:xfrm rot="10800000" flipH="1">
            <a:off x="0" y="3167750"/>
            <a:ext cx="5442900" cy="3000"/>
          </a:xfrm>
          <a:prstGeom prst="straightConnector1">
            <a:avLst/>
          </a:prstGeom>
          <a:noFill/>
          <a:ln w="19050" cap="flat" cmpd="sng">
            <a:solidFill>
              <a:srgbClr val="0065A4"/>
            </a:solidFill>
            <a:prstDash val="solid"/>
            <a:miter lim="800000"/>
            <a:headEnd type="none" w="sm" len="sm"/>
            <a:tailEnd type="none" w="sm" len="sm"/>
          </a:ln>
        </p:spPr>
      </p:cxnSp>
      <p:sp>
        <p:nvSpPr>
          <p:cNvPr id="311" name="Google Shape;311;g31ca6f5f3b7_0_0"/>
          <p:cNvSpPr/>
          <p:nvPr/>
        </p:nvSpPr>
        <p:spPr>
          <a:xfrm>
            <a:off x="6096000" y="544275"/>
            <a:ext cx="5812800" cy="5294400"/>
          </a:xfrm>
          <a:prstGeom prst="roundRect">
            <a:avLst>
              <a:gd name="adj" fmla="val 10458"/>
            </a:avLst>
          </a:prstGeom>
          <a:solidFill>
            <a:schemeClr val="lt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12" name="Google Shape;312;g31ca6f5f3b7_0_0"/>
          <p:cNvSpPr txBox="1"/>
          <p:nvPr/>
        </p:nvSpPr>
        <p:spPr>
          <a:xfrm>
            <a:off x="6507900" y="1055806"/>
            <a:ext cx="4989000" cy="4746387"/>
          </a:xfrm>
          <a:prstGeom prst="rect">
            <a:avLst/>
          </a:prstGeom>
          <a:noFill/>
          <a:ln>
            <a:noFill/>
          </a:ln>
        </p:spPr>
        <p:txBody>
          <a:bodyPr spcFirstLastPara="1" wrap="square" lIns="91425" tIns="45700" rIns="91425" bIns="45700" anchor="t" anchorCtr="0">
            <a:spAutoFit/>
          </a:bodyPr>
          <a:lstStyle/>
          <a:p>
            <a:pPr marL="457200" lvl="0" indent="-393700" algn="l" rtl="0">
              <a:lnSpc>
                <a:spcPct val="115000"/>
              </a:lnSpc>
              <a:spcBef>
                <a:spcPts val="0"/>
              </a:spcBef>
              <a:spcAft>
                <a:spcPts val="0"/>
              </a:spcAft>
              <a:buClr>
                <a:schemeClr val="dk1"/>
              </a:buClr>
              <a:buSzPts val="2600"/>
              <a:buFont typeface="Calibri"/>
              <a:buAutoNum type="arabicPeriod"/>
            </a:pPr>
            <a:r>
              <a:rPr lang="en-US" sz="2600" dirty="0">
                <a:solidFill>
                  <a:schemeClr val="dk1"/>
                </a:solidFill>
                <a:latin typeface="Calibri"/>
                <a:ea typeface="Calibri"/>
                <a:cs typeface="Calibri"/>
                <a:sym typeface="Calibri"/>
              </a:rPr>
              <a:t>What did the apprentices say they liked about beginning their career path with an apprenticeship?</a:t>
            </a:r>
            <a:endParaRPr sz="2600" dirty="0">
              <a:solidFill>
                <a:schemeClr val="dk1"/>
              </a:solidFill>
              <a:latin typeface="Calibri"/>
              <a:ea typeface="Calibri"/>
              <a:cs typeface="Calibri"/>
              <a:sym typeface="Calibri"/>
            </a:endParaRPr>
          </a:p>
          <a:p>
            <a:pPr marL="457200" lvl="0" indent="-393700" algn="l" rtl="0">
              <a:lnSpc>
                <a:spcPct val="115000"/>
              </a:lnSpc>
              <a:spcBef>
                <a:spcPts val="1000"/>
              </a:spcBef>
              <a:spcAft>
                <a:spcPts val="1000"/>
              </a:spcAft>
              <a:buClr>
                <a:schemeClr val="dk1"/>
              </a:buClr>
              <a:buSzPts val="2600"/>
              <a:buFont typeface="Calibri"/>
              <a:buAutoNum type="arabicPeriod"/>
            </a:pPr>
            <a:r>
              <a:rPr lang="en-US" sz="2600" dirty="0">
                <a:solidFill>
                  <a:schemeClr val="dk1"/>
                </a:solidFill>
                <a:latin typeface="Calibri"/>
                <a:ea typeface="Calibri"/>
                <a:cs typeface="Calibri"/>
                <a:sym typeface="Calibri"/>
              </a:rPr>
              <a:t>What is one question you would ask an apprentice?</a:t>
            </a:r>
          </a:p>
          <a:p>
            <a:pPr marL="457200" lvl="0" indent="-393700" algn="l" rtl="0">
              <a:lnSpc>
                <a:spcPct val="115000"/>
              </a:lnSpc>
              <a:spcBef>
                <a:spcPts val="1000"/>
              </a:spcBef>
              <a:spcAft>
                <a:spcPts val="1000"/>
              </a:spcAft>
              <a:buClr>
                <a:schemeClr val="dk1"/>
              </a:buClr>
              <a:buSzPts val="2600"/>
              <a:buFont typeface="Calibri"/>
              <a:buAutoNum type="arabicPeriod"/>
            </a:pPr>
            <a:r>
              <a:rPr lang="en-US" sz="2600" dirty="0">
                <a:solidFill>
                  <a:schemeClr val="dk1"/>
                </a:solidFill>
                <a:latin typeface="Calibri"/>
                <a:ea typeface="Calibri"/>
                <a:cs typeface="Calibri"/>
                <a:sym typeface="Calibri"/>
              </a:rPr>
              <a:t>What do the apprentices highlight as benefits of training through the IBEW trade union?</a:t>
            </a:r>
            <a:endParaRPr sz="2600" dirty="0">
              <a:solidFill>
                <a:schemeClr val="dk1"/>
              </a:solidFill>
              <a:latin typeface="Calibri"/>
              <a:ea typeface="Calibri"/>
              <a:cs typeface="Calibri"/>
              <a:sym typeface="Calibri"/>
            </a:endParaRPr>
          </a:p>
        </p:txBody>
      </p:sp>
      <p:sp>
        <p:nvSpPr>
          <p:cNvPr id="313" name="Google Shape;313;g31ca6f5f3b7_0_0"/>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 Understanding and Combating Climate Change</a:t>
            </a:r>
            <a:endParaRPr sz="1200" b="1" i="0" u="none" strike="noStrike" cap="none">
              <a:solidFill>
                <a:srgbClr val="FFFFFF"/>
              </a:solidFill>
              <a:latin typeface="Calibri"/>
              <a:ea typeface="Calibri"/>
              <a:cs typeface="Calibri"/>
              <a:sym typeface="Calibri"/>
            </a:endParaRPr>
          </a:p>
        </p:txBody>
      </p:sp>
      <p:pic>
        <p:nvPicPr>
          <p:cNvPr id="314" name="Google Shape;314;g31ca6f5f3b7_0_0"/>
          <p:cNvPicPr preferRelativeResize="0"/>
          <p:nvPr/>
        </p:nvPicPr>
        <p:blipFill rotWithShape="1">
          <a:blip r:embed="rId4">
            <a:alphaModFix/>
          </a:blip>
          <a:srcRect l="36661" t="17600" r="51346" b="62560"/>
          <a:stretch/>
        </p:blipFill>
        <p:spPr>
          <a:xfrm>
            <a:off x="304800" y="2293650"/>
            <a:ext cx="1009852" cy="910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6">
          <a:extLst>
            <a:ext uri="{FF2B5EF4-FFF2-40B4-BE49-F238E27FC236}">
              <a16:creationId xmlns:a16="http://schemas.microsoft.com/office/drawing/2014/main" id="{2C4FB7B9-579C-4BED-6F36-78EB05F34024}"/>
            </a:ext>
          </a:extLst>
        </p:cNvPr>
        <p:cNvGrpSpPr/>
        <p:nvPr/>
      </p:nvGrpSpPr>
      <p:grpSpPr>
        <a:xfrm>
          <a:off x="0" y="0"/>
          <a:ext cx="0" cy="0"/>
          <a:chOff x="0" y="0"/>
          <a:chExt cx="0" cy="0"/>
        </a:xfrm>
      </p:grpSpPr>
      <p:pic>
        <p:nvPicPr>
          <p:cNvPr id="307" name="Google Shape;307;g31ca6f5f3b7_0_0">
            <a:extLst>
              <a:ext uri="{FF2B5EF4-FFF2-40B4-BE49-F238E27FC236}">
                <a16:creationId xmlns:a16="http://schemas.microsoft.com/office/drawing/2014/main" id="{CDB34A57-8676-AC31-FE6A-7A34A2340E47}"/>
              </a:ext>
            </a:extLst>
          </p:cNvPr>
          <p:cNvPicPr preferRelativeResize="0"/>
          <p:nvPr/>
        </p:nvPicPr>
        <p:blipFill rotWithShape="1">
          <a:blip r:embed="rId3">
            <a:alphaModFix amt="5000"/>
          </a:blip>
          <a:srcRect l="1293" r="5666"/>
          <a:stretch/>
        </p:blipFill>
        <p:spPr>
          <a:xfrm>
            <a:off x="0" y="1563750"/>
            <a:ext cx="12192001" cy="5294251"/>
          </a:xfrm>
          <a:prstGeom prst="rect">
            <a:avLst/>
          </a:prstGeom>
          <a:noFill/>
          <a:ln>
            <a:noFill/>
          </a:ln>
        </p:spPr>
      </p:pic>
      <p:sp>
        <p:nvSpPr>
          <p:cNvPr id="308" name="Google Shape;308;g31ca6f5f3b7_0_0">
            <a:extLst>
              <a:ext uri="{FF2B5EF4-FFF2-40B4-BE49-F238E27FC236}">
                <a16:creationId xmlns:a16="http://schemas.microsoft.com/office/drawing/2014/main" id="{5F741056-AE25-A5C3-0DCA-2ADFCF52E9D4}"/>
              </a:ext>
            </a:extLst>
          </p:cNvPr>
          <p:cNvSpPr txBox="1">
            <a:spLocks noGrp="1"/>
          </p:cNvSpPr>
          <p:nvPr>
            <p:ph type="sldNum" idx="12"/>
          </p:nvPr>
        </p:nvSpPr>
        <p:spPr>
          <a:xfrm>
            <a:off x="11233469" y="6400800"/>
            <a:ext cx="441300" cy="38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sz="1200"/>
              <a:t>16</a:t>
            </a:fld>
            <a:endParaRPr sz="1200"/>
          </a:p>
        </p:txBody>
      </p:sp>
      <p:sp>
        <p:nvSpPr>
          <p:cNvPr id="309" name="Google Shape;309;g31ca6f5f3b7_0_0">
            <a:extLst>
              <a:ext uri="{FF2B5EF4-FFF2-40B4-BE49-F238E27FC236}">
                <a16:creationId xmlns:a16="http://schemas.microsoft.com/office/drawing/2014/main" id="{E8CCC961-0376-4A7B-7791-841E838845F7}"/>
              </a:ext>
            </a:extLst>
          </p:cNvPr>
          <p:cNvSpPr txBox="1"/>
          <p:nvPr/>
        </p:nvSpPr>
        <p:spPr>
          <a:xfrm>
            <a:off x="695101" y="2011013"/>
            <a:ext cx="4564760" cy="1052596"/>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Clr>
                <a:schemeClr val="dk1"/>
              </a:buClr>
              <a:buSzPts val="4800"/>
              <a:buFont typeface="Arial"/>
              <a:buNone/>
            </a:pPr>
            <a:r>
              <a:rPr lang="en-US" sz="3800" b="1" dirty="0">
                <a:solidFill>
                  <a:srgbClr val="0B5394"/>
                </a:solidFill>
                <a:latin typeface="Calibri"/>
                <a:ea typeface="Calibri"/>
                <a:cs typeface="Calibri"/>
                <a:sym typeface="Calibri"/>
              </a:rPr>
              <a:t>Clean Energy Workers’ Trade Unions</a:t>
            </a:r>
            <a:endParaRPr sz="3800" b="1" dirty="0">
              <a:solidFill>
                <a:srgbClr val="0065A4"/>
              </a:solidFill>
              <a:latin typeface="Calibri"/>
              <a:ea typeface="Calibri"/>
              <a:cs typeface="Calibri"/>
              <a:sym typeface="Calibri"/>
            </a:endParaRPr>
          </a:p>
        </p:txBody>
      </p:sp>
      <p:cxnSp>
        <p:nvCxnSpPr>
          <p:cNvPr id="310" name="Google Shape;310;g31ca6f5f3b7_0_0">
            <a:extLst>
              <a:ext uri="{FF2B5EF4-FFF2-40B4-BE49-F238E27FC236}">
                <a16:creationId xmlns:a16="http://schemas.microsoft.com/office/drawing/2014/main" id="{B33C79DD-68FA-BE02-F6DC-024DE668FD4E}"/>
              </a:ext>
            </a:extLst>
          </p:cNvPr>
          <p:cNvCxnSpPr/>
          <p:nvPr/>
        </p:nvCxnSpPr>
        <p:spPr>
          <a:xfrm rot="10800000" flipH="1">
            <a:off x="0" y="3167750"/>
            <a:ext cx="5442900" cy="3000"/>
          </a:xfrm>
          <a:prstGeom prst="straightConnector1">
            <a:avLst/>
          </a:prstGeom>
          <a:noFill/>
          <a:ln w="19050" cap="flat" cmpd="sng">
            <a:solidFill>
              <a:srgbClr val="0065A4"/>
            </a:solidFill>
            <a:prstDash val="solid"/>
            <a:miter lim="800000"/>
            <a:headEnd type="none" w="sm" len="sm"/>
            <a:tailEnd type="none" w="sm" len="sm"/>
          </a:ln>
        </p:spPr>
      </p:cxnSp>
      <p:sp>
        <p:nvSpPr>
          <p:cNvPr id="311" name="Google Shape;311;g31ca6f5f3b7_0_0">
            <a:extLst>
              <a:ext uri="{FF2B5EF4-FFF2-40B4-BE49-F238E27FC236}">
                <a16:creationId xmlns:a16="http://schemas.microsoft.com/office/drawing/2014/main" id="{B7CF67C2-DE71-9147-4096-8889D22DDE00}"/>
              </a:ext>
            </a:extLst>
          </p:cNvPr>
          <p:cNvSpPr/>
          <p:nvPr/>
        </p:nvSpPr>
        <p:spPr>
          <a:xfrm>
            <a:off x="6096000" y="544275"/>
            <a:ext cx="5812800" cy="5294400"/>
          </a:xfrm>
          <a:prstGeom prst="roundRect">
            <a:avLst>
              <a:gd name="adj" fmla="val 10458"/>
            </a:avLst>
          </a:prstGeom>
          <a:solidFill>
            <a:schemeClr val="lt1"/>
          </a:solidFill>
          <a:ln w="381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2"/>
              </a:solidFill>
              <a:latin typeface="Arial"/>
              <a:ea typeface="Arial"/>
              <a:cs typeface="Arial"/>
              <a:sym typeface="Arial"/>
            </a:endParaRPr>
          </a:p>
        </p:txBody>
      </p:sp>
      <p:sp>
        <p:nvSpPr>
          <p:cNvPr id="312" name="Google Shape;312;g31ca6f5f3b7_0_0">
            <a:extLst>
              <a:ext uri="{FF2B5EF4-FFF2-40B4-BE49-F238E27FC236}">
                <a16:creationId xmlns:a16="http://schemas.microsoft.com/office/drawing/2014/main" id="{EC33C6C1-8F27-6555-D7B9-FE7A86A9DB30}"/>
              </a:ext>
            </a:extLst>
          </p:cNvPr>
          <p:cNvSpPr txBox="1"/>
          <p:nvPr/>
        </p:nvSpPr>
        <p:spPr>
          <a:xfrm>
            <a:off x="6510881" y="813279"/>
            <a:ext cx="5280446" cy="4708941"/>
          </a:xfrm>
          <a:prstGeom prst="rect">
            <a:avLst/>
          </a:prstGeom>
          <a:noFill/>
          <a:ln>
            <a:noFill/>
          </a:ln>
        </p:spPr>
        <p:txBody>
          <a:bodyPr spcFirstLastPara="1" wrap="square" lIns="91425" tIns="45700" rIns="91425" bIns="45700" anchor="t" anchorCtr="0">
            <a:spAutoFit/>
          </a:bodyPr>
          <a:lstStyle/>
          <a:p>
            <a:pPr marL="342900" indent="-342900" algn="l">
              <a:spcAft>
                <a:spcPts val="12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International Brotherhood of Electrical Workers</a:t>
            </a:r>
          </a:p>
          <a:p>
            <a:pPr marL="342900" indent="-342900" algn="l">
              <a:spcAft>
                <a:spcPts val="12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Sheet Metal Workers International Association</a:t>
            </a:r>
          </a:p>
          <a:p>
            <a:pPr marL="342900" indent="-342900" algn="l">
              <a:spcAft>
                <a:spcPts val="12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International Association of Heat and Frost Insulators and Asbestos Workers</a:t>
            </a:r>
          </a:p>
          <a:p>
            <a:pPr marL="342900" indent="-342900" algn="l">
              <a:spcAft>
                <a:spcPts val="12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United Association of Journeymen and Apprentices of the Plumbing and Pipefitting Industry</a:t>
            </a:r>
          </a:p>
          <a:p>
            <a:pPr marL="342900" indent="-342900" algn="l">
              <a:spcAft>
                <a:spcPts val="12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International Union of Painters and Allied Trades</a:t>
            </a:r>
          </a:p>
          <a:p>
            <a:pPr marL="342900" indent="-342900" algn="l">
              <a:spcAft>
                <a:spcPts val="1200"/>
              </a:spcAft>
              <a:buFont typeface="Arial" panose="020B0604020202020204" pitchFamily="34" charset="0"/>
              <a:buChar char="•"/>
            </a:pPr>
            <a:r>
              <a:rPr lang="en-US" sz="2000" dirty="0">
                <a:latin typeface="Calibri" panose="020F0502020204030204" pitchFamily="34" charset="0"/>
                <a:cs typeface="Calibri" panose="020F0502020204030204" pitchFamily="34" charset="0"/>
              </a:rPr>
              <a:t>Laborers International Union </a:t>
            </a:r>
          </a:p>
        </p:txBody>
      </p:sp>
      <p:sp>
        <p:nvSpPr>
          <p:cNvPr id="313" name="Google Shape;313;g31ca6f5f3b7_0_0">
            <a:extLst>
              <a:ext uri="{FF2B5EF4-FFF2-40B4-BE49-F238E27FC236}">
                <a16:creationId xmlns:a16="http://schemas.microsoft.com/office/drawing/2014/main" id="{D1BF852F-8D1E-A987-953C-E74EA2C46C79}"/>
              </a:ext>
            </a:extLst>
          </p:cNvPr>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 Understanding and Combating Climate Change</a:t>
            </a:r>
            <a:endParaRPr sz="1200" b="1"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2156647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313e4ba087b_0_250"/>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17</a:t>
            </a:fld>
            <a:endParaRPr/>
          </a:p>
        </p:txBody>
      </p:sp>
      <p:sp>
        <p:nvSpPr>
          <p:cNvPr id="333" name="Google Shape;333;g313e4ba087b_0_250"/>
          <p:cNvSpPr txBox="1"/>
          <p:nvPr/>
        </p:nvSpPr>
        <p:spPr>
          <a:xfrm>
            <a:off x="11097897" y="6423201"/>
            <a:ext cx="220200" cy="4056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334" name="Google Shape;334;g313e4ba087b_0_250"/>
          <p:cNvPicPr preferRelativeResize="0">
            <a:picLocks noChangeAspect="1"/>
          </p:cNvPicPr>
          <p:nvPr/>
        </p:nvPicPr>
        <p:blipFill rotWithShape="1">
          <a:blip r:embed="rId3">
            <a:alphaModFix/>
          </a:blip>
          <a:srcRect l="406" t="1824" r="554" b="1154"/>
          <a:stretch/>
        </p:blipFill>
        <p:spPr>
          <a:xfrm>
            <a:off x="1269554" y="215607"/>
            <a:ext cx="9652891" cy="6051920"/>
          </a:xfrm>
          <a:prstGeom prst="rect">
            <a:avLst/>
          </a:prstGeom>
          <a:noFill/>
          <a:ln>
            <a:noFill/>
          </a:ln>
        </p:spPr>
      </p:pic>
      <p:sp>
        <p:nvSpPr>
          <p:cNvPr id="335" name="Google Shape;335;g313e4ba087b_0_250"/>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sp>
        <p:nvSpPr>
          <p:cNvPr id="6" name="TextBox 5">
            <a:extLst>
              <a:ext uri="{FF2B5EF4-FFF2-40B4-BE49-F238E27FC236}">
                <a16:creationId xmlns:a16="http://schemas.microsoft.com/office/drawing/2014/main" id="{58A999B5-3E77-0908-3C1C-6E69215A0580}"/>
              </a:ext>
            </a:extLst>
          </p:cNvPr>
          <p:cNvSpPr txBox="1"/>
          <p:nvPr/>
        </p:nvSpPr>
        <p:spPr>
          <a:xfrm>
            <a:off x="10202032" y="383060"/>
            <a:ext cx="1791730" cy="1200329"/>
          </a:xfrm>
          <a:prstGeom prst="rect">
            <a:avLst/>
          </a:prstGeom>
          <a:noFill/>
        </p:spPr>
        <p:txBody>
          <a:bodyPr wrap="square" rtlCol="0">
            <a:spAutoFit/>
          </a:bodyPr>
          <a:lstStyle/>
          <a:p>
            <a:r>
              <a:rPr lang="en-US" sz="2400" dirty="0">
                <a:latin typeface="Calibri" panose="020F0502020204030204" pitchFamily="34" charset="0"/>
                <a:cs typeface="Calibri" panose="020F0502020204030204" pitchFamily="34" charset="0"/>
              </a:rPr>
              <a:t>Prevailing wages up to $60/hour.</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42"/>
          <p:cNvSpPr txBox="1">
            <a:spLocks noGrp="1"/>
          </p:cNvSpPr>
          <p:nvPr>
            <p:ph type="title"/>
          </p:nvPr>
        </p:nvSpPr>
        <p:spPr>
          <a:xfrm>
            <a:off x="6709700" y="1197750"/>
            <a:ext cx="5037900" cy="6186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rgbClr val="0065A4"/>
              </a:buClr>
              <a:buSzPts val="4800"/>
              <a:buFont typeface="Calibri"/>
              <a:buNone/>
            </a:pPr>
            <a:r>
              <a:rPr lang="en-US" sz="3800"/>
              <a:t>Knowledge and Skills</a:t>
            </a:r>
            <a:endParaRPr sz="3800"/>
          </a:p>
        </p:txBody>
      </p:sp>
      <p:sp>
        <p:nvSpPr>
          <p:cNvPr id="321" name="Google Shape;321;p42"/>
          <p:cNvSpPr txBox="1">
            <a:spLocks noGrp="1"/>
          </p:cNvSpPr>
          <p:nvPr>
            <p:ph type="body" idx="1"/>
          </p:nvPr>
        </p:nvSpPr>
        <p:spPr>
          <a:xfrm>
            <a:off x="6709700" y="2371675"/>
            <a:ext cx="5177400" cy="2832300"/>
          </a:xfrm>
          <a:prstGeom prst="rect">
            <a:avLst/>
          </a:prstGeom>
          <a:noFill/>
          <a:ln>
            <a:noFill/>
          </a:ln>
        </p:spPr>
        <p:txBody>
          <a:bodyPr spcFirstLastPara="1" wrap="square" lIns="91425" tIns="0" rIns="91425" bIns="45700" anchor="t" anchorCtr="0">
            <a:spAutoFit/>
          </a:bodyPr>
          <a:lstStyle/>
          <a:p>
            <a:pPr marL="457200" lvl="0" indent="-317500" algn="l" rtl="0">
              <a:lnSpc>
                <a:spcPct val="100000"/>
              </a:lnSpc>
              <a:spcBef>
                <a:spcPts val="1000"/>
              </a:spcBef>
              <a:spcAft>
                <a:spcPts val="0"/>
              </a:spcAft>
              <a:buSzPts val="1400"/>
              <a:buChar char="●"/>
            </a:pPr>
            <a:r>
              <a:rPr lang="en-US" sz="2600" dirty="0"/>
              <a:t>Safety practices and protocols</a:t>
            </a:r>
            <a:endParaRPr sz="2600" dirty="0"/>
          </a:p>
          <a:p>
            <a:pPr marL="457200" lvl="0" indent="-317500" algn="l" rtl="0">
              <a:lnSpc>
                <a:spcPct val="100000"/>
              </a:lnSpc>
              <a:spcBef>
                <a:spcPts val="1000"/>
              </a:spcBef>
              <a:spcAft>
                <a:spcPts val="0"/>
              </a:spcAft>
              <a:buSzPts val="1400"/>
              <a:buChar char="●"/>
            </a:pPr>
            <a:r>
              <a:rPr lang="en-US" sz="2600" dirty="0"/>
              <a:t>Electrical installation and wiring</a:t>
            </a:r>
            <a:endParaRPr sz="2600" dirty="0"/>
          </a:p>
          <a:p>
            <a:pPr marL="457200" lvl="0" indent="-317500" algn="l" rtl="0">
              <a:lnSpc>
                <a:spcPct val="100000"/>
              </a:lnSpc>
              <a:spcBef>
                <a:spcPts val="1000"/>
              </a:spcBef>
              <a:spcAft>
                <a:spcPts val="0"/>
              </a:spcAft>
              <a:buSzPts val="1400"/>
              <a:buChar char="●"/>
            </a:pPr>
            <a:r>
              <a:rPr lang="en-US" sz="2600" dirty="0"/>
              <a:t>Troubleshooting and problem-solving</a:t>
            </a:r>
            <a:endParaRPr sz="2600" dirty="0"/>
          </a:p>
          <a:p>
            <a:pPr marL="457200" lvl="0" indent="-317500" algn="l" rtl="0">
              <a:lnSpc>
                <a:spcPct val="100000"/>
              </a:lnSpc>
              <a:spcBef>
                <a:spcPts val="1000"/>
              </a:spcBef>
              <a:spcAft>
                <a:spcPts val="1000"/>
              </a:spcAft>
              <a:buSzPts val="1400"/>
              <a:buChar char="●"/>
            </a:pPr>
            <a:r>
              <a:rPr lang="en-US" sz="2600" dirty="0"/>
              <a:t>Familiarity with renewable energy systems</a:t>
            </a:r>
            <a:endParaRPr sz="2600" dirty="0"/>
          </a:p>
        </p:txBody>
      </p:sp>
      <p:pic>
        <p:nvPicPr>
          <p:cNvPr id="322" name="Google Shape;322;p42"/>
          <p:cNvPicPr preferRelativeResize="0"/>
          <p:nvPr/>
        </p:nvPicPr>
        <p:blipFill rotWithShape="1">
          <a:blip r:embed="rId3">
            <a:alphaModFix/>
          </a:blip>
          <a:srcRect l="21163" t="15282" r="22597"/>
          <a:stretch/>
        </p:blipFill>
        <p:spPr>
          <a:xfrm>
            <a:off x="508000" y="1205425"/>
            <a:ext cx="4606500" cy="4001100"/>
          </a:xfrm>
          <a:prstGeom prst="rect">
            <a:avLst/>
          </a:prstGeom>
          <a:noFill/>
          <a:ln>
            <a:noFill/>
          </a:ln>
        </p:spPr>
      </p:pic>
      <p:sp>
        <p:nvSpPr>
          <p:cNvPr id="323" name="Google Shape;323;p42"/>
          <p:cNvSpPr txBox="1"/>
          <p:nvPr/>
        </p:nvSpPr>
        <p:spPr>
          <a:xfrm>
            <a:off x="11097897" y="6423201"/>
            <a:ext cx="220344" cy="4054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24" name="Google Shape;324;p42"/>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18</a:t>
            </a:fld>
            <a:endParaRPr/>
          </a:p>
        </p:txBody>
      </p:sp>
      <p:sp>
        <p:nvSpPr>
          <p:cNvPr id="325" name="Google Shape;325;p42"/>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cxnSp>
        <p:nvCxnSpPr>
          <p:cNvPr id="326" name="Google Shape;326;p42"/>
          <p:cNvCxnSpPr/>
          <p:nvPr/>
        </p:nvCxnSpPr>
        <p:spPr>
          <a:xfrm>
            <a:off x="6452525" y="1948550"/>
            <a:ext cx="5772300" cy="0"/>
          </a:xfrm>
          <a:prstGeom prst="straightConnector1">
            <a:avLst/>
          </a:prstGeom>
          <a:noFill/>
          <a:ln w="19050" cap="flat" cmpd="sng">
            <a:solidFill>
              <a:srgbClr val="0065A4"/>
            </a:solidFill>
            <a:prstDash val="solid"/>
            <a:miter lim="800000"/>
            <a:headEnd type="none" w="sm" len="sm"/>
            <a:tailEnd type="none" w="sm" len="sm"/>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6"/>
          <p:cNvSpPr txBox="1">
            <a:spLocks noGrp="1"/>
          </p:cNvSpPr>
          <p:nvPr>
            <p:ph type="title"/>
          </p:nvPr>
        </p:nvSpPr>
        <p:spPr>
          <a:xfrm>
            <a:off x="457200" y="1131100"/>
            <a:ext cx="4877700" cy="524700"/>
          </a:xfrm>
          <a:prstGeom prst="rect">
            <a:avLst/>
          </a:prstGeom>
          <a:noFill/>
          <a:ln>
            <a:noFill/>
          </a:ln>
        </p:spPr>
        <p:txBody>
          <a:bodyPr spcFirstLastPara="1" wrap="square" lIns="91425" tIns="45700" rIns="91425" bIns="45700" anchor="ctr" anchorCtr="0">
            <a:noAutofit/>
          </a:bodyPr>
          <a:lstStyle/>
          <a:p>
            <a:pPr marL="4763" lvl="0" indent="-4763" algn="l" rtl="0">
              <a:lnSpc>
                <a:spcPct val="90000"/>
              </a:lnSpc>
              <a:spcBef>
                <a:spcPts val="0"/>
              </a:spcBef>
              <a:spcAft>
                <a:spcPts val="0"/>
              </a:spcAft>
              <a:buClr>
                <a:srgbClr val="0065A4"/>
              </a:buClr>
              <a:buSzPts val="4800"/>
              <a:buFont typeface="Calibri"/>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Training </a:t>
            </a:r>
            <a:r>
              <a:rPr lang="en-US"/>
              <a:t>Pathway</a:t>
            </a:r>
            <a:endParaRPr/>
          </a:p>
        </p:txBody>
      </p:sp>
      <p:sp>
        <p:nvSpPr>
          <p:cNvPr id="356" name="Google Shape;356;p16"/>
          <p:cNvSpPr txBox="1"/>
          <p:nvPr/>
        </p:nvSpPr>
        <p:spPr>
          <a:xfrm>
            <a:off x="11097897" y="6423201"/>
            <a:ext cx="220344" cy="4054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357" name="Google Shape;357;p16" descr="A person in a safety vest holding a yellow device&#10;&#10;Description automatically generated"/>
          <p:cNvPicPr preferRelativeResize="0"/>
          <p:nvPr/>
        </p:nvPicPr>
        <p:blipFill rotWithShape="1">
          <a:blip r:embed="rId3">
            <a:alphaModFix/>
          </a:blip>
          <a:srcRect l="15821" r="27913" b="26691"/>
          <a:stretch/>
        </p:blipFill>
        <p:spPr>
          <a:xfrm>
            <a:off x="6626975" y="1026750"/>
            <a:ext cx="4606501" cy="4001100"/>
          </a:xfrm>
          <a:prstGeom prst="rect">
            <a:avLst/>
          </a:prstGeom>
          <a:noFill/>
          <a:ln>
            <a:noFill/>
          </a:ln>
        </p:spPr>
      </p:pic>
      <p:sp>
        <p:nvSpPr>
          <p:cNvPr id="358" name="Google Shape;358;p16"/>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19</a:t>
            </a:fld>
            <a:endParaRPr/>
          </a:p>
        </p:txBody>
      </p:sp>
      <p:sp>
        <p:nvSpPr>
          <p:cNvPr id="359" name="Google Shape;359;p16"/>
          <p:cNvSpPr txBox="1">
            <a:spLocks noGrp="1"/>
          </p:cNvSpPr>
          <p:nvPr>
            <p:ph type="body" idx="1"/>
          </p:nvPr>
        </p:nvSpPr>
        <p:spPr>
          <a:xfrm>
            <a:off x="457200" y="2131775"/>
            <a:ext cx="5273400" cy="3642900"/>
          </a:xfrm>
          <a:prstGeom prst="rect">
            <a:avLst/>
          </a:prstGeom>
        </p:spPr>
        <p:txBody>
          <a:bodyPr spcFirstLastPara="1" wrap="square" lIns="91425" tIns="0" rIns="91425" bIns="45700" anchor="t" anchorCtr="0">
            <a:spAutoFit/>
          </a:bodyPr>
          <a:lstStyle/>
          <a:p>
            <a:pPr marL="457200" lvl="0" indent="-317500" algn="l" rtl="0">
              <a:lnSpc>
                <a:spcPct val="115000"/>
              </a:lnSpc>
              <a:spcBef>
                <a:spcPts val="0"/>
              </a:spcBef>
              <a:spcAft>
                <a:spcPts val="0"/>
              </a:spcAft>
              <a:buSzPts val="1400"/>
              <a:buChar char="●"/>
            </a:pPr>
            <a:r>
              <a:rPr lang="en-US" sz="2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High school diploma or GED</a:t>
            </a:r>
            <a:endParaRPr sz="2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endParaRPr>
          </a:p>
          <a:p>
            <a:pPr marL="457200" lvl="0" indent="-317500" algn="l" rtl="0">
              <a:lnSpc>
                <a:spcPct val="115000"/>
              </a:lnSpc>
              <a:spcBef>
                <a:spcPts val="0"/>
              </a:spcBef>
              <a:spcAft>
                <a:spcPts val="0"/>
              </a:spcAft>
              <a:buSzPts val="1400"/>
              <a:buChar char="●"/>
            </a:pPr>
            <a:r>
              <a:rPr lang="en-US" sz="2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Vocational training programs</a:t>
            </a:r>
            <a:endParaRPr sz="2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endParaRPr>
          </a:p>
          <a:p>
            <a:pPr marL="457200" lvl="0" indent="-317500" algn="l" rtl="0">
              <a:lnSpc>
                <a:spcPct val="115000"/>
              </a:lnSpc>
              <a:spcBef>
                <a:spcPts val="0"/>
              </a:spcBef>
              <a:spcAft>
                <a:spcPts val="0"/>
              </a:spcAft>
              <a:buSzPts val="1400"/>
              <a:buChar char="●"/>
            </a:pPr>
            <a:r>
              <a:rPr lang="en-US" sz="2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Apprentice (work + school)</a:t>
            </a:r>
            <a:endParaRPr sz="2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endParaRPr>
          </a:p>
          <a:p>
            <a:pPr marL="457200" lvl="0" indent="-317500" algn="l" rtl="0">
              <a:lnSpc>
                <a:spcPct val="115000"/>
              </a:lnSpc>
              <a:spcBef>
                <a:spcPts val="0"/>
              </a:spcBef>
              <a:spcAft>
                <a:spcPts val="0"/>
              </a:spcAft>
              <a:buSzPts val="1400"/>
              <a:buChar char="●"/>
            </a:pPr>
            <a:r>
              <a:rPr lang="en-US" sz="2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Journeyman (pass an exam)</a:t>
            </a:r>
            <a:endParaRPr sz="260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endParaRPr>
          </a:p>
          <a:p>
            <a:pPr marL="457200" lvl="0" indent="-317500" algn="l" rtl="0">
              <a:lnSpc>
                <a:spcPct val="115000"/>
              </a:lnSpc>
              <a:spcBef>
                <a:spcPts val="0"/>
              </a:spcBef>
              <a:spcAft>
                <a:spcPts val="0"/>
              </a:spcAft>
              <a:buSzPts val="1400"/>
              <a:buChar char="●"/>
            </a:pPr>
            <a:r>
              <a:rPr lang="en-US" sz="2600"/>
              <a:t>Master electrician</a:t>
            </a:r>
            <a:endParaRPr sz="2600"/>
          </a:p>
          <a:p>
            <a:pPr marL="457200" lvl="0" indent="0" algn="l" rtl="0">
              <a:lnSpc>
                <a:spcPct val="115000"/>
              </a:lnSpc>
              <a:spcBef>
                <a:spcPts val="1000"/>
              </a:spcBef>
              <a:spcAft>
                <a:spcPts val="0"/>
              </a:spcAft>
              <a:buNone/>
            </a:pPr>
            <a:endParaRPr sz="1800"/>
          </a:p>
          <a:p>
            <a:pPr marL="0" lvl="0" indent="0" algn="l" rtl="0">
              <a:spcBef>
                <a:spcPts val="1000"/>
              </a:spcBef>
              <a:spcAft>
                <a:spcPts val="0"/>
              </a:spcAft>
              <a:buClr>
                <a:srgbClr val="FF6000"/>
              </a:buClr>
              <a:buSzPts val="2400"/>
              <a:buFont typeface="Arial"/>
              <a:buNone/>
            </a:pPr>
            <a:r>
              <a:rPr lang="en-US" sz="2600"/>
              <a:t>Demand for electricians will have  increased by </a:t>
            </a:r>
            <a:r>
              <a:rPr lang="en-US" sz="2600" b="1">
                <a:solidFill>
                  <a:srgbClr val="00853C"/>
                </a:solidFill>
              </a:rPr>
              <a:t>37 percent</a:t>
            </a:r>
            <a:r>
              <a:rPr lang="en-US" sz="2600"/>
              <a:t> by 2030!</a:t>
            </a:r>
            <a:endParaRPr sz="2600"/>
          </a:p>
        </p:txBody>
      </p:sp>
      <p:sp>
        <p:nvSpPr>
          <p:cNvPr id="360" name="Google Shape;360;p16"/>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cxnSp>
        <p:nvCxnSpPr>
          <p:cNvPr id="361" name="Google Shape;361;p16"/>
          <p:cNvCxnSpPr/>
          <p:nvPr/>
        </p:nvCxnSpPr>
        <p:spPr>
          <a:xfrm rot="10800000" flipH="1">
            <a:off x="0" y="1872350"/>
            <a:ext cx="5442900" cy="3000"/>
          </a:xfrm>
          <a:prstGeom prst="straightConnector1">
            <a:avLst/>
          </a:prstGeom>
          <a:noFill/>
          <a:ln w="19050" cap="flat" cmpd="sng">
            <a:solidFill>
              <a:srgbClr val="0065A4"/>
            </a:solidFill>
            <a:prstDash val="solid"/>
            <a:miter lim="800000"/>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
          <p:cNvSpPr txBox="1"/>
          <p:nvPr/>
        </p:nvSpPr>
        <p:spPr>
          <a:xfrm>
            <a:off x="7099104" y="6431977"/>
            <a:ext cx="4103885" cy="387273"/>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pic>
        <p:nvPicPr>
          <p:cNvPr id="155" name="Google Shape;155;p3" descr="A yellow and black digital multimeter&#10;&#10;Description automatically generated"/>
          <p:cNvPicPr preferRelativeResize="0"/>
          <p:nvPr/>
        </p:nvPicPr>
        <p:blipFill rotWithShape="1">
          <a:blip r:embed="rId3">
            <a:alphaModFix/>
          </a:blip>
          <a:srcRect l="3238" r="5537"/>
          <a:stretch/>
        </p:blipFill>
        <p:spPr>
          <a:xfrm>
            <a:off x="0" y="0"/>
            <a:ext cx="5804170" cy="6362700"/>
          </a:xfrm>
          <a:prstGeom prst="rect">
            <a:avLst/>
          </a:prstGeom>
          <a:noFill/>
          <a:ln>
            <a:noFill/>
          </a:ln>
        </p:spPr>
      </p:pic>
      <p:sp>
        <p:nvSpPr>
          <p:cNvPr id="156" name="Google Shape;156;p3"/>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2</a:t>
            </a:fld>
            <a:endParaRPr/>
          </a:p>
        </p:txBody>
      </p:sp>
      <p:sp>
        <p:nvSpPr>
          <p:cNvPr id="157" name="Google Shape;157;p3"/>
          <p:cNvSpPr txBox="1">
            <a:spLocks noGrp="1"/>
          </p:cNvSpPr>
          <p:nvPr>
            <p:ph type="title"/>
          </p:nvPr>
        </p:nvSpPr>
        <p:spPr>
          <a:xfrm>
            <a:off x="7638400" y="1290600"/>
            <a:ext cx="4104000" cy="728700"/>
          </a:xfrm>
          <a:prstGeom prst="rect">
            <a:avLst/>
          </a:prstGeom>
          <a:noFill/>
          <a:ln>
            <a:noFill/>
          </a:ln>
        </p:spPr>
        <p:txBody>
          <a:bodyPr spcFirstLastPara="1" wrap="square" lIns="91425" tIns="45700" rIns="91425" bIns="45700" anchor="ctr" anchorCtr="0">
            <a:noAutofit/>
          </a:bodyPr>
          <a:lstStyle/>
          <a:p>
            <a:pPr marL="4762" lvl="0" indent="-4762" algn="l" rtl="0">
              <a:lnSpc>
                <a:spcPct val="90000"/>
              </a:lnSpc>
              <a:spcBef>
                <a:spcPts val="0"/>
              </a:spcBef>
              <a:spcAft>
                <a:spcPts val="0"/>
              </a:spcAft>
              <a:buClr>
                <a:srgbClr val="0065A4"/>
              </a:buClr>
              <a:buSzPts val="4800"/>
              <a:buFont typeface="Calibri"/>
              <a:buNone/>
            </a:pPr>
            <a:r>
              <a:rPr lang="en-US"/>
              <a:t>Opening Activity</a:t>
            </a:r>
            <a:endParaRPr/>
          </a:p>
        </p:txBody>
      </p:sp>
      <p:sp>
        <p:nvSpPr>
          <p:cNvPr id="158" name="Google Shape;158;p3"/>
          <p:cNvSpPr txBox="1">
            <a:spLocks noGrp="1"/>
          </p:cNvSpPr>
          <p:nvPr>
            <p:ph type="body" idx="1"/>
          </p:nvPr>
        </p:nvSpPr>
        <p:spPr>
          <a:xfrm>
            <a:off x="6191650" y="3434575"/>
            <a:ext cx="5466900" cy="1973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Font typeface="Arial"/>
              <a:buNone/>
            </a:pPr>
            <a:r>
              <a:rPr lang="en-US" sz="2400"/>
              <a:t>Multimeter: </a:t>
            </a:r>
            <a:endParaRPr sz="2400"/>
          </a:p>
          <a:p>
            <a:pPr marL="285750" lvl="0" indent="-285750" algn="l" rtl="0">
              <a:lnSpc>
                <a:spcPct val="100000"/>
              </a:lnSpc>
              <a:spcBef>
                <a:spcPts val="1000"/>
              </a:spcBef>
              <a:spcAft>
                <a:spcPts val="0"/>
              </a:spcAft>
              <a:buSzPts val="2000"/>
              <a:buFont typeface="Calibri"/>
              <a:buChar char="•"/>
            </a:pPr>
            <a:r>
              <a:rPr lang="en-US" sz="2400"/>
              <a:t>Measures electrical properties, such as voltage, current, and resistance</a:t>
            </a:r>
            <a:endParaRPr sz="2400"/>
          </a:p>
          <a:p>
            <a:pPr marL="285750" lvl="0" indent="-285750" algn="l" rtl="0">
              <a:lnSpc>
                <a:spcPct val="100000"/>
              </a:lnSpc>
              <a:spcBef>
                <a:spcPts val="1000"/>
              </a:spcBef>
              <a:spcAft>
                <a:spcPts val="1000"/>
              </a:spcAft>
              <a:buSzPts val="2000"/>
              <a:buFont typeface="Calibri"/>
              <a:buChar char="•"/>
            </a:pPr>
            <a:r>
              <a:rPr lang="en-US" sz="2400"/>
              <a:t>Essential for troubleshooting and safety</a:t>
            </a:r>
            <a:endParaRPr sz="2400"/>
          </a:p>
        </p:txBody>
      </p:sp>
      <p:sp>
        <p:nvSpPr>
          <p:cNvPr id="159" name="Google Shape;159;p3"/>
          <p:cNvSpPr txBox="1"/>
          <p:nvPr/>
        </p:nvSpPr>
        <p:spPr>
          <a:xfrm>
            <a:off x="6211000" y="2424250"/>
            <a:ext cx="5466900" cy="5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a:solidFill>
                  <a:schemeClr val="dk1"/>
                </a:solidFill>
                <a:latin typeface="Calibri"/>
                <a:ea typeface="Calibri"/>
                <a:cs typeface="Calibri"/>
                <a:sym typeface="Calibri"/>
              </a:rPr>
              <a:t>What is in an electrician’s toolbox?</a:t>
            </a:r>
            <a:endParaRPr sz="2800" b="1" dirty="0">
              <a:solidFill>
                <a:schemeClr val="dk1"/>
              </a:solidFill>
              <a:latin typeface="Calibri"/>
              <a:ea typeface="Calibri"/>
              <a:cs typeface="Calibri"/>
              <a:sym typeface="Calibri"/>
            </a:endParaRPr>
          </a:p>
        </p:txBody>
      </p:sp>
      <p:cxnSp>
        <p:nvCxnSpPr>
          <p:cNvPr id="160" name="Google Shape;160;p3"/>
          <p:cNvCxnSpPr/>
          <p:nvPr/>
        </p:nvCxnSpPr>
        <p:spPr>
          <a:xfrm>
            <a:off x="6108025" y="2087450"/>
            <a:ext cx="6131400" cy="0"/>
          </a:xfrm>
          <a:prstGeom prst="straightConnector1">
            <a:avLst/>
          </a:prstGeom>
          <a:noFill/>
          <a:ln w="19050" cap="flat" cmpd="sng">
            <a:solidFill>
              <a:srgbClr val="0065A4"/>
            </a:solidFill>
            <a:prstDash val="solid"/>
            <a:miter lim="800000"/>
            <a:headEnd type="none" w="sm" len="sm"/>
            <a:tailEnd type="none" w="sm" len="sm"/>
          </a:ln>
        </p:spPr>
      </p:cxnSp>
      <p:pic>
        <p:nvPicPr>
          <p:cNvPr id="161" name="Google Shape;161;p3"/>
          <p:cNvPicPr preferRelativeResize="0"/>
          <p:nvPr/>
        </p:nvPicPr>
        <p:blipFill rotWithShape="1">
          <a:blip r:embed="rId4">
            <a:alphaModFix/>
          </a:blip>
          <a:srcRect/>
          <a:stretch/>
        </p:blipFill>
        <p:spPr>
          <a:xfrm>
            <a:off x="6395475" y="1096955"/>
            <a:ext cx="984300" cy="104054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9"/>
          <p:cNvSpPr txBox="1">
            <a:spLocks noGrp="1"/>
          </p:cNvSpPr>
          <p:nvPr>
            <p:ph type="title"/>
          </p:nvPr>
        </p:nvSpPr>
        <p:spPr>
          <a:xfrm>
            <a:off x="1943100" y="228600"/>
            <a:ext cx="9944100" cy="618600"/>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rgbClr val="0065A4"/>
              </a:buClr>
              <a:buSzPts val="4800"/>
              <a:buFont typeface="Calibri"/>
              <a:buNone/>
            </a:pPr>
            <a:r>
              <a:rPr lang="en-US" sz="3800"/>
              <a:t>Today’s Group Activity</a:t>
            </a:r>
            <a:endParaRPr sz="3800"/>
          </a:p>
        </p:txBody>
      </p:sp>
      <p:sp>
        <p:nvSpPr>
          <p:cNvPr id="368" name="Google Shape;368;p39"/>
          <p:cNvSpPr txBox="1">
            <a:spLocks noGrp="1"/>
          </p:cNvSpPr>
          <p:nvPr>
            <p:ph type="sldNum" idx="12"/>
          </p:nvPr>
        </p:nvSpPr>
        <p:spPr>
          <a:xfrm>
            <a:off x="11233469" y="6432573"/>
            <a:ext cx="441300" cy="386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sz="1200"/>
              <a:t>20</a:t>
            </a:fld>
            <a:endParaRPr sz="1200"/>
          </a:p>
        </p:txBody>
      </p:sp>
      <p:pic>
        <p:nvPicPr>
          <p:cNvPr id="369" name="Google Shape;369;p39" descr="A person working on a solar panel&#10;&#10;Description automatically generated"/>
          <p:cNvPicPr preferRelativeResize="0"/>
          <p:nvPr/>
        </p:nvPicPr>
        <p:blipFill rotWithShape="1">
          <a:blip r:embed="rId3">
            <a:alphaModFix/>
          </a:blip>
          <a:srcRect l="16650" r="16649"/>
          <a:stretch/>
        </p:blipFill>
        <p:spPr>
          <a:xfrm>
            <a:off x="304802" y="2255496"/>
            <a:ext cx="2511511" cy="2511511"/>
          </a:xfrm>
          <a:prstGeom prst="rect">
            <a:avLst/>
          </a:prstGeom>
          <a:noFill/>
          <a:ln>
            <a:noFill/>
          </a:ln>
        </p:spPr>
      </p:pic>
      <p:pic>
        <p:nvPicPr>
          <p:cNvPr id="370" name="Google Shape;370;p39" descr="A row of gas pumps&#10;&#10;Description automatically generated"/>
          <p:cNvPicPr preferRelativeResize="0"/>
          <p:nvPr/>
        </p:nvPicPr>
        <p:blipFill rotWithShape="1">
          <a:blip r:embed="rId4">
            <a:alphaModFix/>
          </a:blip>
          <a:srcRect l="4060" r="31410"/>
          <a:stretch/>
        </p:blipFill>
        <p:spPr>
          <a:xfrm>
            <a:off x="3328431" y="2255496"/>
            <a:ext cx="2511511" cy="2511511"/>
          </a:xfrm>
          <a:prstGeom prst="rect">
            <a:avLst/>
          </a:prstGeom>
          <a:noFill/>
          <a:ln>
            <a:noFill/>
          </a:ln>
        </p:spPr>
      </p:pic>
      <p:pic>
        <p:nvPicPr>
          <p:cNvPr id="371" name="Google Shape;371;p39" descr="A person standing on the wing of a plane&#10;&#10;Description automatically generated"/>
          <p:cNvPicPr preferRelativeResize="0"/>
          <p:nvPr/>
        </p:nvPicPr>
        <p:blipFill rotWithShape="1">
          <a:blip r:embed="rId5">
            <a:alphaModFix/>
          </a:blip>
          <a:srcRect l="36254" r="7495"/>
          <a:stretch/>
        </p:blipFill>
        <p:spPr>
          <a:xfrm>
            <a:off x="6352060" y="2255496"/>
            <a:ext cx="2511511" cy="2511511"/>
          </a:xfrm>
          <a:prstGeom prst="rect">
            <a:avLst/>
          </a:prstGeom>
          <a:noFill/>
          <a:ln>
            <a:noFill/>
          </a:ln>
        </p:spPr>
      </p:pic>
      <p:pic>
        <p:nvPicPr>
          <p:cNvPr id="372" name="Google Shape;372;p39" descr="A person wearing a hard hat working on a machine&#10;&#10;Description automatically generated"/>
          <p:cNvPicPr preferRelativeResize="0"/>
          <p:nvPr/>
        </p:nvPicPr>
        <p:blipFill rotWithShape="1">
          <a:blip r:embed="rId6">
            <a:alphaModFix/>
          </a:blip>
          <a:srcRect l="17763" r="29902"/>
          <a:stretch/>
        </p:blipFill>
        <p:spPr>
          <a:xfrm>
            <a:off x="9375689" y="2255496"/>
            <a:ext cx="2511511" cy="2511511"/>
          </a:xfrm>
          <a:prstGeom prst="rect">
            <a:avLst/>
          </a:prstGeom>
          <a:noFill/>
          <a:ln>
            <a:noFill/>
          </a:ln>
        </p:spPr>
      </p:pic>
      <p:sp>
        <p:nvSpPr>
          <p:cNvPr id="373" name="Google Shape;373;p39"/>
          <p:cNvSpPr txBox="1"/>
          <p:nvPr/>
        </p:nvSpPr>
        <p:spPr>
          <a:xfrm>
            <a:off x="304797" y="4933924"/>
            <a:ext cx="2511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Solar </a:t>
            </a:r>
            <a:endParaRPr sz="18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1">
                <a:latin typeface="Calibri"/>
                <a:ea typeface="Calibri"/>
                <a:cs typeface="Calibri"/>
                <a:sym typeface="Calibri"/>
              </a:rPr>
              <a:t>i</a:t>
            </a:r>
            <a:r>
              <a:rPr lang="en-US" sz="1800" b="1" i="0" u="none" strike="noStrike" cap="none">
                <a:solidFill>
                  <a:srgbClr val="000000"/>
                </a:solidFill>
                <a:latin typeface="Calibri"/>
                <a:ea typeface="Calibri"/>
                <a:cs typeface="Calibri"/>
                <a:sym typeface="Calibri"/>
              </a:rPr>
              <a:t>nstallation</a:t>
            </a:r>
            <a:endParaRPr sz="1800" b="1"/>
          </a:p>
        </p:txBody>
      </p:sp>
      <p:sp>
        <p:nvSpPr>
          <p:cNvPr id="374" name="Google Shape;374;p39"/>
          <p:cNvSpPr txBox="1"/>
          <p:nvPr/>
        </p:nvSpPr>
        <p:spPr>
          <a:xfrm>
            <a:off x="3328426" y="4933924"/>
            <a:ext cx="2511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EV </a:t>
            </a:r>
            <a:r>
              <a:rPr lang="en-US" sz="1800" b="1">
                <a:latin typeface="Calibri"/>
                <a:ea typeface="Calibri"/>
                <a:cs typeface="Calibri"/>
                <a:sym typeface="Calibri"/>
              </a:rPr>
              <a:t>c</a:t>
            </a:r>
            <a:r>
              <a:rPr lang="en-US" sz="1800" b="1" i="0" u="none" strike="noStrike" cap="none">
                <a:solidFill>
                  <a:srgbClr val="000000"/>
                </a:solidFill>
                <a:latin typeface="Calibri"/>
                <a:ea typeface="Calibri"/>
                <a:cs typeface="Calibri"/>
                <a:sym typeface="Calibri"/>
              </a:rPr>
              <a:t>harge </a:t>
            </a:r>
            <a:endParaRPr sz="1800" b="1"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US" sz="1800" b="1">
                <a:latin typeface="Calibri"/>
                <a:ea typeface="Calibri"/>
                <a:cs typeface="Calibri"/>
                <a:sym typeface="Calibri"/>
              </a:rPr>
              <a:t>s</a:t>
            </a:r>
            <a:r>
              <a:rPr lang="en-US" sz="1800" b="1" i="0" u="none" strike="noStrike" cap="none">
                <a:solidFill>
                  <a:srgbClr val="000000"/>
                </a:solidFill>
                <a:latin typeface="Calibri"/>
                <a:ea typeface="Calibri"/>
                <a:cs typeface="Calibri"/>
                <a:sym typeface="Calibri"/>
              </a:rPr>
              <a:t>tation </a:t>
            </a:r>
            <a:r>
              <a:rPr lang="en-US" sz="1800" b="1">
                <a:latin typeface="Calibri"/>
                <a:ea typeface="Calibri"/>
                <a:cs typeface="Calibri"/>
                <a:sym typeface="Calibri"/>
              </a:rPr>
              <a:t>s</a:t>
            </a:r>
            <a:r>
              <a:rPr lang="en-US" sz="1800" b="1" i="0" u="none" strike="noStrike" cap="none">
                <a:solidFill>
                  <a:srgbClr val="000000"/>
                </a:solidFill>
                <a:latin typeface="Calibri"/>
                <a:ea typeface="Calibri"/>
                <a:cs typeface="Calibri"/>
                <a:sym typeface="Calibri"/>
              </a:rPr>
              <a:t>etup</a:t>
            </a:r>
            <a:endParaRPr sz="1800" b="1"/>
          </a:p>
        </p:txBody>
      </p:sp>
      <p:sp>
        <p:nvSpPr>
          <p:cNvPr id="375" name="Google Shape;375;p39"/>
          <p:cNvSpPr txBox="1"/>
          <p:nvPr/>
        </p:nvSpPr>
        <p:spPr>
          <a:xfrm>
            <a:off x="6352055" y="4933924"/>
            <a:ext cx="25116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Wind </a:t>
            </a:r>
            <a:r>
              <a:rPr lang="en-US" sz="1800" b="1">
                <a:latin typeface="Calibri"/>
                <a:ea typeface="Calibri"/>
                <a:cs typeface="Calibri"/>
                <a:sym typeface="Calibri"/>
              </a:rPr>
              <a:t>t</a:t>
            </a:r>
            <a:r>
              <a:rPr lang="en-US" sz="1800" b="1" i="0" u="none" strike="noStrike" cap="none">
                <a:solidFill>
                  <a:srgbClr val="000000"/>
                </a:solidFill>
                <a:latin typeface="Calibri"/>
                <a:ea typeface="Calibri"/>
                <a:cs typeface="Calibri"/>
                <a:sym typeface="Calibri"/>
              </a:rPr>
              <a:t>urbine </a:t>
            </a:r>
            <a:r>
              <a:rPr lang="en-US" sz="1800" b="1">
                <a:latin typeface="Calibri"/>
                <a:ea typeface="Calibri"/>
                <a:cs typeface="Calibri"/>
                <a:sym typeface="Calibri"/>
              </a:rPr>
              <a:t>m</a:t>
            </a:r>
            <a:r>
              <a:rPr lang="en-US" sz="1800" b="1" i="0" u="none" strike="noStrike" cap="none">
                <a:solidFill>
                  <a:srgbClr val="000000"/>
                </a:solidFill>
                <a:latin typeface="Calibri"/>
                <a:ea typeface="Calibri"/>
                <a:cs typeface="Calibri"/>
                <a:sym typeface="Calibri"/>
              </a:rPr>
              <a:t>aintenance</a:t>
            </a:r>
            <a:endParaRPr sz="1800" b="1"/>
          </a:p>
        </p:txBody>
      </p:sp>
      <p:sp>
        <p:nvSpPr>
          <p:cNvPr id="376" name="Google Shape;376;p39"/>
          <p:cNvSpPr txBox="1"/>
          <p:nvPr/>
        </p:nvSpPr>
        <p:spPr>
          <a:xfrm>
            <a:off x="9454251" y="4933925"/>
            <a:ext cx="23544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1800" b="1" i="0" u="none" strike="noStrike" cap="none">
                <a:solidFill>
                  <a:srgbClr val="000000"/>
                </a:solidFill>
                <a:latin typeface="Calibri"/>
                <a:ea typeface="Calibri"/>
                <a:cs typeface="Calibri"/>
                <a:sym typeface="Calibri"/>
              </a:rPr>
              <a:t>Energy-</a:t>
            </a:r>
            <a:r>
              <a:rPr lang="en-US" sz="1800" b="1">
                <a:latin typeface="Calibri"/>
                <a:ea typeface="Calibri"/>
                <a:cs typeface="Calibri"/>
                <a:sym typeface="Calibri"/>
              </a:rPr>
              <a:t>e</a:t>
            </a:r>
            <a:r>
              <a:rPr lang="en-US" sz="1800" b="1" i="0" u="none" strike="noStrike" cap="none">
                <a:solidFill>
                  <a:srgbClr val="000000"/>
                </a:solidFill>
                <a:latin typeface="Calibri"/>
                <a:ea typeface="Calibri"/>
                <a:cs typeface="Calibri"/>
                <a:sym typeface="Calibri"/>
              </a:rPr>
              <a:t>fficient </a:t>
            </a:r>
            <a:r>
              <a:rPr lang="en-US" sz="1800" b="1">
                <a:latin typeface="Calibri"/>
                <a:ea typeface="Calibri"/>
                <a:cs typeface="Calibri"/>
                <a:sym typeface="Calibri"/>
              </a:rPr>
              <a:t>b</a:t>
            </a:r>
            <a:r>
              <a:rPr lang="en-US" sz="1800" b="1" i="0" u="none" strike="noStrike" cap="none">
                <a:solidFill>
                  <a:srgbClr val="000000"/>
                </a:solidFill>
                <a:latin typeface="Calibri"/>
                <a:ea typeface="Calibri"/>
                <a:cs typeface="Calibri"/>
                <a:sym typeface="Calibri"/>
              </a:rPr>
              <a:t>uilding </a:t>
            </a:r>
            <a:r>
              <a:rPr lang="en-US" sz="1800" b="1">
                <a:latin typeface="Calibri"/>
                <a:ea typeface="Calibri"/>
                <a:cs typeface="Calibri"/>
                <a:sym typeface="Calibri"/>
              </a:rPr>
              <a:t>r</a:t>
            </a:r>
            <a:r>
              <a:rPr lang="en-US" sz="1800" b="1" i="0" u="none" strike="noStrike" cap="none">
                <a:solidFill>
                  <a:srgbClr val="000000"/>
                </a:solidFill>
                <a:latin typeface="Calibri"/>
                <a:ea typeface="Calibri"/>
                <a:cs typeface="Calibri"/>
                <a:sym typeface="Calibri"/>
              </a:rPr>
              <a:t>etrofit</a:t>
            </a:r>
            <a:endParaRPr sz="1800" b="1"/>
          </a:p>
        </p:txBody>
      </p:sp>
      <p:sp>
        <p:nvSpPr>
          <p:cNvPr id="377" name="Google Shape;377;p39"/>
          <p:cNvSpPr txBox="1"/>
          <p:nvPr/>
        </p:nvSpPr>
        <p:spPr>
          <a:xfrm>
            <a:off x="1943100" y="1125275"/>
            <a:ext cx="9944100" cy="4524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B050"/>
              </a:buClr>
              <a:buSzPts val="2600"/>
              <a:buFont typeface="Calibri"/>
              <a:buNone/>
            </a:pPr>
            <a:r>
              <a:rPr lang="en-US" sz="2600" i="1">
                <a:solidFill>
                  <a:srgbClr val="00853C"/>
                </a:solidFill>
                <a:latin typeface="Calibri"/>
                <a:ea typeface="Calibri"/>
                <a:cs typeface="Calibri"/>
                <a:sym typeface="Calibri"/>
              </a:rPr>
              <a:t>Electrician Project Planning Challenge</a:t>
            </a:r>
            <a:endParaRPr sz="2600" i="1" u="none" strike="noStrike" cap="none">
              <a:solidFill>
                <a:srgbClr val="00853C"/>
              </a:solidFill>
              <a:latin typeface="Calibri"/>
              <a:ea typeface="Calibri"/>
              <a:cs typeface="Calibri"/>
              <a:sym typeface="Calibri"/>
            </a:endParaRPr>
          </a:p>
        </p:txBody>
      </p:sp>
      <p:pic>
        <p:nvPicPr>
          <p:cNvPr id="378" name="Google Shape;378;p39"/>
          <p:cNvPicPr preferRelativeResize="0"/>
          <p:nvPr/>
        </p:nvPicPr>
        <p:blipFill rotWithShape="1">
          <a:blip r:embed="rId7">
            <a:alphaModFix/>
          </a:blip>
          <a:srcRect/>
          <a:stretch/>
        </p:blipFill>
        <p:spPr>
          <a:xfrm>
            <a:off x="685803" y="228603"/>
            <a:ext cx="937575" cy="891275"/>
          </a:xfrm>
          <a:prstGeom prst="rect">
            <a:avLst/>
          </a:prstGeom>
          <a:noFill/>
          <a:ln>
            <a:noFill/>
          </a:ln>
        </p:spPr>
      </p:pic>
      <p:sp>
        <p:nvSpPr>
          <p:cNvPr id="379" name="Google Shape;379;p39"/>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g317ea618f63_0_0"/>
          <p:cNvSpPr txBox="1">
            <a:spLocks noGrp="1"/>
          </p:cNvSpPr>
          <p:nvPr>
            <p:ph type="body" idx="1"/>
          </p:nvPr>
        </p:nvSpPr>
        <p:spPr>
          <a:xfrm>
            <a:off x="6315200" y="1685875"/>
            <a:ext cx="5496300" cy="4274400"/>
          </a:xfrm>
          <a:prstGeom prst="rect">
            <a:avLst/>
          </a:prstGeom>
        </p:spPr>
        <p:txBody>
          <a:bodyPr spcFirstLastPara="1" wrap="square" lIns="91425" tIns="0" rIns="91425" bIns="45700" anchor="t" anchorCtr="0">
            <a:spAutoFit/>
          </a:bodyPr>
          <a:lstStyle/>
          <a:p>
            <a:pPr marL="457200" lvl="0" indent="-336550" algn="l" rtl="0">
              <a:spcBef>
                <a:spcPts val="1000"/>
              </a:spcBef>
              <a:spcAft>
                <a:spcPts val="0"/>
              </a:spcAft>
              <a:buSzPts val="1700"/>
              <a:buChar char="●"/>
            </a:pPr>
            <a:r>
              <a:rPr lang="en-US" b="0"/>
              <a:t>Electricians are essential to installing, maintaining, and upgrading systems necessary for the clean energy transition.</a:t>
            </a:r>
            <a:endParaRPr b="0"/>
          </a:p>
          <a:p>
            <a:pPr marL="457200" lvl="0" indent="-336550" algn="l" rtl="0">
              <a:spcBef>
                <a:spcPts val="1000"/>
              </a:spcBef>
              <a:spcAft>
                <a:spcPts val="0"/>
              </a:spcAft>
              <a:buSzPts val="1700"/>
              <a:buChar char="●"/>
            </a:pPr>
            <a:r>
              <a:rPr lang="en-US" b="0"/>
              <a:t>Electricians work in residential, commercial, and industrial settings.</a:t>
            </a:r>
            <a:endParaRPr b="0"/>
          </a:p>
          <a:p>
            <a:pPr marL="457200" lvl="0" indent="-336550" algn="l" rtl="0">
              <a:spcBef>
                <a:spcPts val="1000"/>
              </a:spcBef>
              <a:spcAft>
                <a:spcPts val="0"/>
              </a:spcAft>
              <a:buSzPts val="1700"/>
              <a:buChar char="●"/>
            </a:pPr>
            <a:r>
              <a:rPr lang="en-US" b="0"/>
              <a:t>To become an electrician, one must have problem-solving skills, technical expertise, and adaptability to new technologies.</a:t>
            </a:r>
            <a:endParaRPr b="0"/>
          </a:p>
          <a:p>
            <a:pPr marL="457200" lvl="0" indent="-336550" algn="l" rtl="0">
              <a:spcBef>
                <a:spcPts val="1000"/>
              </a:spcBef>
              <a:spcAft>
                <a:spcPts val="1000"/>
              </a:spcAft>
              <a:buSzPts val="1700"/>
              <a:buChar char="●"/>
            </a:pPr>
            <a:r>
              <a:rPr lang="en-US" b="0"/>
              <a:t>The shift to clean energy creates a growing demand for electricians.</a:t>
            </a:r>
            <a:endParaRPr b="0"/>
          </a:p>
        </p:txBody>
      </p:sp>
      <p:pic>
        <p:nvPicPr>
          <p:cNvPr id="386" name="Google Shape;386;g317ea618f63_0_0"/>
          <p:cNvPicPr preferRelativeResize="0">
            <a:picLocks noGrp="1"/>
          </p:cNvPicPr>
          <p:nvPr>
            <p:ph type="pic" idx="2"/>
          </p:nvPr>
        </p:nvPicPr>
        <p:blipFill rotWithShape="1">
          <a:blip r:embed="rId3">
            <a:alphaModFix/>
          </a:blip>
          <a:srcRect l="11632" r="11632"/>
          <a:stretch/>
        </p:blipFill>
        <p:spPr>
          <a:xfrm>
            <a:off x="508000" y="976825"/>
            <a:ext cx="4606500" cy="4001098"/>
          </a:xfrm>
          <a:prstGeom prst="rect">
            <a:avLst/>
          </a:prstGeom>
        </p:spPr>
      </p:pic>
      <p:sp>
        <p:nvSpPr>
          <p:cNvPr id="387" name="Google Shape;387;g317ea618f63_0_0"/>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21</a:t>
            </a:fld>
            <a:endParaRPr/>
          </a:p>
        </p:txBody>
      </p:sp>
      <p:sp>
        <p:nvSpPr>
          <p:cNvPr id="388" name="Google Shape;388;g317ea618f63_0_0"/>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cxnSp>
        <p:nvCxnSpPr>
          <p:cNvPr id="389" name="Google Shape;389;g317ea618f63_0_0"/>
          <p:cNvCxnSpPr/>
          <p:nvPr/>
        </p:nvCxnSpPr>
        <p:spPr>
          <a:xfrm>
            <a:off x="6276050" y="1262750"/>
            <a:ext cx="5948700" cy="0"/>
          </a:xfrm>
          <a:prstGeom prst="straightConnector1">
            <a:avLst/>
          </a:prstGeom>
          <a:noFill/>
          <a:ln w="19050" cap="flat" cmpd="sng">
            <a:solidFill>
              <a:srgbClr val="0065A4"/>
            </a:solidFill>
            <a:prstDash val="solid"/>
            <a:miter lim="800000"/>
            <a:headEnd type="none" w="sm" len="sm"/>
            <a:tailEnd type="none" w="sm" len="sm"/>
          </a:ln>
        </p:spPr>
      </p:cxnSp>
      <p:sp>
        <p:nvSpPr>
          <p:cNvPr id="390" name="Google Shape;390;g317ea618f63_0_0"/>
          <p:cNvSpPr txBox="1">
            <a:spLocks noGrp="1"/>
          </p:cNvSpPr>
          <p:nvPr>
            <p:ph type="title"/>
          </p:nvPr>
        </p:nvSpPr>
        <p:spPr>
          <a:xfrm>
            <a:off x="6390925" y="487350"/>
            <a:ext cx="5496300" cy="618600"/>
          </a:xfrm>
          <a:prstGeom prst="rect">
            <a:avLst/>
          </a:prstGeom>
        </p:spPr>
        <p:txBody>
          <a:bodyPr spcFirstLastPara="1" wrap="square" lIns="91425" tIns="45700" rIns="91425" bIns="45700" anchor="t" anchorCtr="0">
            <a:spAutoFit/>
          </a:bodyPr>
          <a:lstStyle/>
          <a:p>
            <a:pPr marL="0" lvl="0" indent="0" algn="l" rtl="0">
              <a:spcBef>
                <a:spcPts val="0"/>
              </a:spcBef>
              <a:spcAft>
                <a:spcPts val="0"/>
              </a:spcAft>
              <a:buNone/>
            </a:pPr>
            <a:r>
              <a:rPr lang="en-US"/>
              <a:t>Key Points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0"/>
          <p:cNvSpPr txBox="1">
            <a:spLocks noGrp="1"/>
          </p:cNvSpPr>
          <p:nvPr>
            <p:ph type="sldNum" idx="12"/>
          </p:nvPr>
        </p:nvSpPr>
        <p:spPr>
          <a:xfrm>
            <a:off x="11233469" y="6432573"/>
            <a:ext cx="441290" cy="38660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a:t>22</a:t>
            </a:fld>
            <a:endParaRPr/>
          </a:p>
        </p:txBody>
      </p:sp>
      <p:sp>
        <p:nvSpPr>
          <p:cNvPr id="396" name="Google Shape;396;p20"/>
          <p:cNvSpPr txBox="1"/>
          <p:nvPr/>
        </p:nvSpPr>
        <p:spPr>
          <a:xfrm>
            <a:off x="11097897" y="6423201"/>
            <a:ext cx="220344" cy="4054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397" name="Google Shape;397;p20"/>
          <p:cNvSpPr txBox="1">
            <a:spLocks noGrp="1"/>
          </p:cNvSpPr>
          <p:nvPr>
            <p:ph type="sldNum" idx="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sz="1200"/>
              <a:t>22</a:t>
            </a:fld>
            <a:endParaRPr sz="1200"/>
          </a:p>
        </p:txBody>
      </p:sp>
      <p:sp>
        <p:nvSpPr>
          <p:cNvPr id="398" name="Google Shape;398;p20"/>
          <p:cNvSpPr txBox="1">
            <a:spLocks noGrp="1"/>
          </p:cNvSpPr>
          <p:nvPr>
            <p:ph type="body" idx="1"/>
          </p:nvPr>
        </p:nvSpPr>
        <p:spPr>
          <a:xfrm>
            <a:off x="6691125" y="1836850"/>
            <a:ext cx="4744500" cy="3367200"/>
          </a:xfrm>
          <a:prstGeom prst="rect">
            <a:avLst/>
          </a:prstGeom>
        </p:spPr>
        <p:txBody>
          <a:bodyPr spcFirstLastPara="1" wrap="square" lIns="91425" tIns="0" rIns="91425" bIns="45700" anchor="t" anchorCtr="0">
            <a:spAutoFit/>
          </a:bodyPr>
          <a:lstStyle/>
          <a:p>
            <a:pPr marL="457200" lvl="0" indent="-368300" algn="l" rtl="0">
              <a:lnSpc>
                <a:spcPct val="115000"/>
              </a:lnSpc>
              <a:spcBef>
                <a:spcPts val="1000"/>
              </a:spcBef>
              <a:spcAft>
                <a:spcPts val="0"/>
              </a:spcAft>
              <a:buClr>
                <a:schemeClr val="dk1"/>
              </a:buClr>
              <a:buSzPts val="2200"/>
              <a:buFont typeface="Arial"/>
              <a:buAutoNum type="arabicPeriod"/>
            </a:pPr>
            <a:r>
              <a:rPr lang="en-US" sz="2200"/>
              <a:t>What challenges will we face if we don’t have enough electricians for clean energy projects?</a:t>
            </a:r>
            <a:endParaRPr sz="2200"/>
          </a:p>
          <a:p>
            <a:pPr marL="457200" lvl="0" indent="-368300" algn="l" rtl="0">
              <a:lnSpc>
                <a:spcPct val="115000"/>
              </a:lnSpc>
              <a:spcBef>
                <a:spcPts val="1000"/>
              </a:spcBef>
              <a:spcAft>
                <a:spcPts val="0"/>
              </a:spcAft>
              <a:buClr>
                <a:schemeClr val="dk1"/>
              </a:buClr>
              <a:buSzPts val="2200"/>
              <a:buFont typeface="Arial"/>
              <a:buAutoNum type="arabicPeriod"/>
            </a:pPr>
            <a:r>
              <a:rPr lang="en-US" sz="2200"/>
              <a:t>How can we encourage more people to enter the electrician field?</a:t>
            </a:r>
            <a:endParaRPr sz="2200"/>
          </a:p>
          <a:p>
            <a:pPr marL="457200" lvl="0" indent="-368300" algn="l" rtl="0">
              <a:lnSpc>
                <a:spcPct val="115000"/>
              </a:lnSpc>
              <a:spcBef>
                <a:spcPts val="1000"/>
              </a:spcBef>
              <a:spcAft>
                <a:spcPts val="1000"/>
              </a:spcAft>
              <a:buClr>
                <a:schemeClr val="dk1"/>
              </a:buClr>
              <a:buSzPts val="2200"/>
              <a:buFont typeface="Arial"/>
              <a:buAutoNum type="arabicPeriod"/>
            </a:pPr>
            <a:r>
              <a:rPr lang="en-US" sz="2200"/>
              <a:t>How do electricians help to build climate resilience? </a:t>
            </a:r>
            <a:endParaRPr sz="2200"/>
          </a:p>
        </p:txBody>
      </p:sp>
      <p:sp>
        <p:nvSpPr>
          <p:cNvPr id="399" name="Google Shape;399;p20"/>
          <p:cNvSpPr txBox="1"/>
          <p:nvPr/>
        </p:nvSpPr>
        <p:spPr>
          <a:xfrm>
            <a:off x="1371600" y="2524200"/>
            <a:ext cx="4257600" cy="498600"/>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Clr>
                <a:srgbClr val="000000"/>
              </a:buClr>
              <a:buSzPts val="1100"/>
              <a:buFont typeface="Arial"/>
              <a:buNone/>
            </a:pPr>
            <a:r>
              <a:rPr lang="en-US" sz="3600" b="1">
                <a:solidFill>
                  <a:srgbClr val="0065A4"/>
                </a:solidFill>
                <a:latin typeface="Calibri"/>
                <a:ea typeface="Calibri"/>
                <a:cs typeface="Calibri"/>
                <a:sym typeface="Calibri"/>
              </a:rPr>
              <a:t>Closing Activity</a:t>
            </a:r>
            <a:endParaRPr sz="3600" b="1">
              <a:solidFill>
                <a:srgbClr val="0065A4"/>
              </a:solidFill>
              <a:latin typeface="Calibri"/>
              <a:ea typeface="Calibri"/>
              <a:cs typeface="Calibri"/>
              <a:sym typeface="Calibri"/>
            </a:endParaRPr>
          </a:p>
        </p:txBody>
      </p:sp>
      <p:sp>
        <p:nvSpPr>
          <p:cNvPr id="400" name="Google Shape;400;p20"/>
          <p:cNvSpPr txBox="1"/>
          <p:nvPr/>
        </p:nvSpPr>
        <p:spPr>
          <a:xfrm>
            <a:off x="6624000" y="1028700"/>
            <a:ext cx="5054100" cy="480300"/>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0"/>
              </a:spcBef>
              <a:spcAft>
                <a:spcPts val="0"/>
              </a:spcAft>
              <a:buClr>
                <a:srgbClr val="00B050"/>
              </a:buClr>
              <a:buSzPts val="2600"/>
              <a:buFont typeface="Calibri"/>
              <a:buNone/>
            </a:pPr>
            <a:r>
              <a:rPr lang="en-US" sz="2800" b="1">
                <a:solidFill>
                  <a:srgbClr val="000000"/>
                </a:solidFill>
                <a:latin typeface="Calibri"/>
                <a:ea typeface="Calibri"/>
                <a:cs typeface="Calibri"/>
                <a:sym typeface="Calibri"/>
              </a:rPr>
              <a:t>Before You Go</a:t>
            </a:r>
            <a:endParaRPr sz="2600" b="1">
              <a:solidFill>
                <a:srgbClr val="000000"/>
              </a:solidFill>
              <a:latin typeface="Calibri"/>
              <a:ea typeface="Calibri"/>
              <a:cs typeface="Calibri"/>
              <a:sym typeface="Calibri"/>
            </a:endParaRPr>
          </a:p>
        </p:txBody>
      </p:sp>
      <p:sp>
        <p:nvSpPr>
          <p:cNvPr id="401" name="Google Shape;401;p20"/>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cxnSp>
        <p:nvCxnSpPr>
          <p:cNvPr id="402" name="Google Shape;402;p20"/>
          <p:cNvCxnSpPr/>
          <p:nvPr/>
        </p:nvCxnSpPr>
        <p:spPr>
          <a:xfrm rot="10800000" flipH="1">
            <a:off x="0" y="3167750"/>
            <a:ext cx="5442900" cy="3000"/>
          </a:xfrm>
          <a:prstGeom prst="straightConnector1">
            <a:avLst/>
          </a:prstGeom>
          <a:noFill/>
          <a:ln w="19050" cap="flat" cmpd="sng">
            <a:solidFill>
              <a:srgbClr val="0065A4"/>
            </a:solidFill>
            <a:prstDash val="solid"/>
            <a:miter lim="800000"/>
            <a:headEnd type="none" w="sm" len="sm"/>
            <a:tailEnd type="none" w="sm" len="sm"/>
          </a:ln>
        </p:spPr>
      </p:cxnSp>
      <p:pic>
        <p:nvPicPr>
          <p:cNvPr id="403" name="Google Shape;403;p20"/>
          <p:cNvPicPr preferRelativeResize="0"/>
          <p:nvPr/>
        </p:nvPicPr>
        <p:blipFill rotWithShape="1">
          <a:blip r:embed="rId3">
            <a:alphaModFix/>
          </a:blip>
          <a:srcRect/>
          <a:stretch/>
        </p:blipFill>
        <p:spPr>
          <a:xfrm>
            <a:off x="228600" y="2165430"/>
            <a:ext cx="984300" cy="1040546"/>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8"/>
          <p:cNvSpPr/>
          <p:nvPr/>
        </p:nvSpPr>
        <p:spPr>
          <a:xfrm>
            <a:off x="0" y="6360943"/>
            <a:ext cx="12192000" cy="457200"/>
          </a:xfrm>
          <a:prstGeom prst="rect">
            <a:avLst/>
          </a:prstGeom>
          <a:gradFill>
            <a:gsLst>
              <a:gs pos="0">
                <a:srgbClr val="0065A4"/>
              </a:gs>
              <a:gs pos="99000">
                <a:srgbClr val="7AC143"/>
              </a:gs>
              <a:gs pos="100000">
                <a:srgbClr val="7AC143"/>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0" name="Google Shape;410;p48"/>
          <p:cNvSpPr/>
          <p:nvPr/>
        </p:nvSpPr>
        <p:spPr>
          <a:xfrm>
            <a:off x="0" y="6821549"/>
            <a:ext cx="12192000" cy="62816"/>
          </a:xfrm>
          <a:prstGeom prst="rect">
            <a:avLst/>
          </a:prstGeom>
          <a:solidFill>
            <a:srgbClr val="FFF2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nvGrpSpPr>
          <p:cNvPr id="411" name="Google Shape;411;p48"/>
          <p:cNvGrpSpPr/>
          <p:nvPr/>
        </p:nvGrpSpPr>
        <p:grpSpPr>
          <a:xfrm>
            <a:off x="87209" y="6452792"/>
            <a:ext cx="279069" cy="279069"/>
            <a:chOff x="5310558" y="5288061"/>
            <a:chExt cx="868602" cy="868602"/>
          </a:xfrm>
        </p:grpSpPr>
        <p:sp>
          <p:nvSpPr>
            <p:cNvPr id="412" name="Google Shape;412;p48"/>
            <p:cNvSpPr/>
            <p:nvPr/>
          </p:nvSpPr>
          <p:spPr>
            <a:xfrm>
              <a:off x="5310558" y="5288061"/>
              <a:ext cx="868602" cy="868602"/>
            </a:xfrm>
            <a:prstGeom prst="ellipse">
              <a:avLst/>
            </a:prstGeom>
            <a:solidFill>
              <a:schemeClr val="lt1"/>
            </a:solidFill>
            <a:ln w="38100" cap="flat" cmpd="sng">
              <a:solidFill>
                <a:srgbClr val="0065A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3" name="Google Shape;413;p48"/>
            <p:cNvSpPr/>
            <p:nvPr/>
          </p:nvSpPr>
          <p:spPr>
            <a:xfrm>
              <a:off x="5347230" y="5329980"/>
              <a:ext cx="795337" cy="795337"/>
            </a:xfrm>
            <a:prstGeom prst="ellipse">
              <a:avLst/>
            </a:prstGeom>
            <a:solidFill>
              <a:schemeClr val="lt1"/>
            </a:solidFill>
            <a:ln w="19050" cap="flat" cmpd="sng">
              <a:solidFill>
                <a:srgbClr val="FFF2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14" name="Google Shape;414;p48" descr="Text&#10;&#10;Description automatically generated"/>
            <p:cNvPicPr preferRelativeResize="0"/>
            <p:nvPr/>
          </p:nvPicPr>
          <p:blipFill rotWithShape="1">
            <a:blip r:embed="rId3">
              <a:alphaModFix/>
            </a:blip>
            <a:srcRect r="71914"/>
            <a:stretch/>
          </p:blipFill>
          <p:spPr>
            <a:xfrm>
              <a:off x="5427440" y="5405419"/>
              <a:ext cx="599110" cy="647063"/>
            </a:xfrm>
            <a:prstGeom prst="rect">
              <a:avLst/>
            </a:prstGeom>
            <a:noFill/>
            <a:ln>
              <a:noFill/>
            </a:ln>
          </p:spPr>
        </p:pic>
      </p:grpSp>
      <p:sp>
        <p:nvSpPr>
          <p:cNvPr id="415" name="Google Shape;415;p48"/>
          <p:cNvSpPr txBox="1"/>
          <p:nvPr/>
        </p:nvSpPr>
        <p:spPr>
          <a:xfrm>
            <a:off x="7099104" y="6431977"/>
            <a:ext cx="4103885" cy="387273"/>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000" b="1" i="0" u="none" strike="noStrike" cap="none">
                <a:solidFill>
                  <a:srgbClr val="FFFFFF"/>
                </a:solidFill>
                <a:latin typeface="Calibri"/>
                <a:ea typeface="Calibri"/>
                <a:cs typeface="Calibri"/>
                <a:sym typeface="Calibri"/>
              </a:rPr>
              <a:t>Lesson 11: Climate Hero Spotlight - Electricians</a:t>
            </a:r>
            <a:endParaRPr sz="1400" b="0" i="0" u="none" strike="noStrike" cap="none">
              <a:solidFill>
                <a:srgbClr val="000000"/>
              </a:solidFill>
              <a:latin typeface="Arial"/>
              <a:ea typeface="Arial"/>
              <a:cs typeface="Arial"/>
              <a:sym typeface="Arial"/>
            </a:endParaRPr>
          </a:p>
        </p:txBody>
      </p:sp>
      <p:sp>
        <p:nvSpPr>
          <p:cNvPr id="416" name="Google Shape;416;p48"/>
          <p:cNvSpPr txBox="1">
            <a:spLocks noGrp="1"/>
          </p:cNvSpPr>
          <p:nvPr>
            <p:ph type="sldNum" idx="12"/>
          </p:nvPr>
        </p:nvSpPr>
        <p:spPr>
          <a:xfrm>
            <a:off x="11233469" y="6432573"/>
            <a:ext cx="441290" cy="38660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23</a:t>
            </a:fld>
            <a:endParaRPr/>
          </a:p>
        </p:txBody>
      </p:sp>
      <p:sp>
        <p:nvSpPr>
          <p:cNvPr id="417" name="Google Shape;417;p48"/>
          <p:cNvSpPr txBox="1"/>
          <p:nvPr/>
        </p:nvSpPr>
        <p:spPr>
          <a:xfrm>
            <a:off x="11097897" y="6423201"/>
            <a:ext cx="220344" cy="4054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418" name="Google Shape;418;p48"/>
          <p:cNvPicPr preferRelativeResize="0"/>
          <p:nvPr/>
        </p:nvPicPr>
        <p:blipFill rotWithShape="1">
          <a:blip r:embed="rId4">
            <a:alphaModFix/>
          </a:blip>
          <a:srcRect b="14067"/>
          <a:stretch/>
        </p:blipFill>
        <p:spPr>
          <a:xfrm>
            <a:off x="8175" y="-2950"/>
            <a:ext cx="12192000" cy="6887325"/>
          </a:xfrm>
          <a:prstGeom prst="rect">
            <a:avLst/>
          </a:prstGeom>
          <a:noFill/>
          <a:ln>
            <a:noFill/>
          </a:ln>
        </p:spPr>
      </p:pic>
      <p:sp>
        <p:nvSpPr>
          <p:cNvPr id="419" name="Google Shape;419;p48"/>
          <p:cNvSpPr/>
          <p:nvPr/>
        </p:nvSpPr>
        <p:spPr>
          <a:xfrm rot="10800000">
            <a:off x="-13275" y="-2950"/>
            <a:ext cx="12234900" cy="2811900"/>
          </a:xfrm>
          <a:prstGeom prst="rect">
            <a:avLst/>
          </a:prstGeom>
          <a:gradFill>
            <a:gsLst>
              <a:gs pos="0">
                <a:srgbClr val="EDF8FF">
                  <a:alpha val="0"/>
                </a:srgbClr>
              </a:gs>
              <a:gs pos="65000">
                <a:srgbClr val="FFFFFF"/>
              </a:gs>
              <a:gs pos="100000">
                <a:srgbClr val="FFFFFF"/>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420" name="Google Shape;420;p48"/>
          <p:cNvPicPr preferRelativeResize="0"/>
          <p:nvPr/>
        </p:nvPicPr>
        <p:blipFill rotWithShape="1">
          <a:blip r:embed="rId5">
            <a:alphaModFix/>
          </a:blip>
          <a:srcRect/>
          <a:stretch/>
        </p:blipFill>
        <p:spPr>
          <a:xfrm>
            <a:off x="245333" y="312502"/>
            <a:ext cx="3979875" cy="1206609"/>
          </a:xfrm>
          <a:prstGeom prst="rect">
            <a:avLst/>
          </a:prstGeom>
          <a:noFill/>
          <a:ln>
            <a:noFill/>
          </a:ln>
        </p:spPr>
      </p:pic>
      <p:sp>
        <p:nvSpPr>
          <p:cNvPr id="421" name="Google Shape;421;p48"/>
          <p:cNvSpPr/>
          <p:nvPr/>
        </p:nvSpPr>
        <p:spPr>
          <a:xfrm>
            <a:off x="0" y="1544075"/>
            <a:ext cx="12192000" cy="5340300"/>
          </a:xfrm>
          <a:prstGeom prst="rect">
            <a:avLst/>
          </a:prstGeom>
          <a:gradFill>
            <a:gsLst>
              <a:gs pos="0">
                <a:srgbClr val="EDF8FF">
                  <a:alpha val="0"/>
                </a:srgbClr>
              </a:gs>
              <a:gs pos="88000">
                <a:srgbClr val="002060"/>
              </a:gs>
              <a:gs pos="100000">
                <a:srgbClr val="002060"/>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8"/>
          <p:cNvPicPr preferRelativeResize="0"/>
          <p:nvPr/>
        </p:nvPicPr>
        <p:blipFill rotWithShape="1">
          <a:blip r:embed="rId3">
            <a:alphaModFix/>
          </a:blip>
          <a:srcRect/>
          <a:stretch/>
        </p:blipFill>
        <p:spPr>
          <a:xfrm rot="5400000">
            <a:off x="-648762" y="1066688"/>
            <a:ext cx="6359025" cy="4173100"/>
          </a:xfrm>
          <a:prstGeom prst="rect">
            <a:avLst/>
          </a:prstGeom>
          <a:noFill/>
          <a:ln>
            <a:noFill/>
          </a:ln>
        </p:spPr>
      </p:pic>
      <p:sp>
        <p:nvSpPr>
          <p:cNvPr id="168" name="Google Shape;168;p8"/>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3</a:t>
            </a:fld>
            <a:endParaRPr/>
          </a:p>
        </p:txBody>
      </p:sp>
      <p:sp>
        <p:nvSpPr>
          <p:cNvPr id="169" name="Google Shape;169;p8"/>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sp>
        <p:nvSpPr>
          <p:cNvPr id="170" name="Google Shape;170;p8"/>
          <p:cNvSpPr txBox="1">
            <a:spLocks noGrp="1"/>
          </p:cNvSpPr>
          <p:nvPr>
            <p:ph type="title"/>
          </p:nvPr>
        </p:nvSpPr>
        <p:spPr>
          <a:xfrm>
            <a:off x="7638400" y="1290600"/>
            <a:ext cx="4104000" cy="728700"/>
          </a:xfrm>
          <a:prstGeom prst="rect">
            <a:avLst/>
          </a:prstGeom>
          <a:noFill/>
          <a:ln>
            <a:noFill/>
          </a:ln>
        </p:spPr>
        <p:txBody>
          <a:bodyPr spcFirstLastPara="1" wrap="square" lIns="91425" tIns="45700" rIns="91425" bIns="45700" anchor="ctr" anchorCtr="0">
            <a:noAutofit/>
          </a:bodyPr>
          <a:lstStyle/>
          <a:p>
            <a:pPr marL="4762" lvl="0" indent="-4762" algn="l" rtl="0">
              <a:lnSpc>
                <a:spcPct val="90000"/>
              </a:lnSpc>
              <a:spcBef>
                <a:spcPts val="0"/>
              </a:spcBef>
              <a:spcAft>
                <a:spcPts val="0"/>
              </a:spcAft>
              <a:buClr>
                <a:srgbClr val="0065A4"/>
              </a:buClr>
              <a:buSzPts val="4800"/>
              <a:buFont typeface="Calibri"/>
              <a:buNone/>
            </a:pPr>
            <a:r>
              <a:rPr lang="en-US"/>
              <a:t>Opening Activity</a:t>
            </a:r>
            <a:endParaRPr/>
          </a:p>
        </p:txBody>
      </p:sp>
      <p:sp>
        <p:nvSpPr>
          <p:cNvPr id="171" name="Google Shape;171;p8"/>
          <p:cNvSpPr txBox="1">
            <a:spLocks noGrp="1"/>
          </p:cNvSpPr>
          <p:nvPr>
            <p:ph type="body" idx="1"/>
          </p:nvPr>
        </p:nvSpPr>
        <p:spPr>
          <a:xfrm>
            <a:off x="6191650" y="3434575"/>
            <a:ext cx="5466900" cy="1973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400"/>
              <a:t>Wire strippers: </a:t>
            </a:r>
            <a:endParaRPr sz="2400"/>
          </a:p>
          <a:p>
            <a:pPr marL="457200" lvl="0" indent="-355600" algn="l" rtl="0">
              <a:lnSpc>
                <a:spcPct val="100000"/>
              </a:lnSpc>
              <a:spcBef>
                <a:spcPts val="1000"/>
              </a:spcBef>
              <a:spcAft>
                <a:spcPts val="0"/>
              </a:spcAft>
              <a:buSzPts val="2000"/>
              <a:buFont typeface="Calibri"/>
              <a:buChar char="•"/>
            </a:pPr>
            <a:r>
              <a:rPr lang="en-US" sz="2400"/>
              <a:t>Strips the insulation from wires</a:t>
            </a:r>
            <a:endParaRPr sz="2400"/>
          </a:p>
          <a:p>
            <a:pPr marL="457200" lvl="0" indent="-355600" algn="l" rtl="0">
              <a:lnSpc>
                <a:spcPct val="100000"/>
              </a:lnSpc>
              <a:spcBef>
                <a:spcPts val="1000"/>
              </a:spcBef>
              <a:spcAft>
                <a:spcPts val="1000"/>
              </a:spcAft>
              <a:buSzPts val="2000"/>
              <a:buFont typeface="Calibri"/>
              <a:buChar char="•"/>
            </a:pPr>
            <a:r>
              <a:rPr lang="en-US" sz="2400"/>
              <a:t>Ensures clean, safe wire connections</a:t>
            </a:r>
            <a:endParaRPr sz="2400"/>
          </a:p>
        </p:txBody>
      </p:sp>
      <p:sp>
        <p:nvSpPr>
          <p:cNvPr id="172" name="Google Shape;172;p8"/>
          <p:cNvSpPr txBox="1"/>
          <p:nvPr/>
        </p:nvSpPr>
        <p:spPr>
          <a:xfrm>
            <a:off x="6211000" y="2424250"/>
            <a:ext cx="5466900" cy="5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a:solidFill>
                  <a:schemeClr val="dk1"/>
                </a:solidFill>
                <a:latin typeface="Calibri"/>
                <a:ea typeface="Calibri"/>
                <a:cs typeface="Calibri"/>
                <a:sym typeface="Calibri"/>
              </a:rPr>
              <a:t>What is in an electrician’s toolbox?</a:t>
            </a:r>
            <a:endParaRPr sz="2800" b="1" dirty="0">
              <a:solidFill>
                <a:schemeClr val="dk1"/>
              </a:solidFill>
              <a:latin typeface="Calibri"/>
              <a:ea typeface="Calibri"/>
              <a:cs typeface="Calibri"/>
              <a:sym typeface="Calibri"/>
            </a:endParaRPr>
          </a:p>
        </p:txBody>
      </p:sp>
      <p:cxnSp>
        <p:nvCxnSpPr>
          <p:cNvPr id="173" name="Google Shape;173;p8"/>
          <p:cNvCxnSpPr/>
          <p:nvPr/>
        </p:nvCxnSpPr>
        <p:spPr>
          <a:xfrm>
            <a:off x="6108025" y="2087450"/>
            <a:ext cx="6131400" cy="0"/>
          </a:xfrm>
          <a:prstGeom prst="straightConnector1">
            <a:avLst/>
          </a:prstGeom>
          <a:noFill/>
          <a:ln w="19050" cap="flat" cmpd="sng">
            <a:solidFill>
              <a:srgbClr val="0065A4"/>
            </a:solidFill>
            <a:prstDash val="solid"/>
            <a:miter lim="800000"/>
            <a:headEnd type="none" w="sm" len="sm"/>
            <a:tailEnd type="none" w="sm" len="sm"/>
          </a:ln>
        </p:spPr>
      </p:cxnSp>
      <p:pic>
        <p:nvPicPr>
          <p:cNvPr id="174" name="Google Shape;174;p8"/>
          <p:cNvPicPr preferRelativeResize="0"/>
          <p:nvPr/>
        </p:nvPicPr>
        <p:blipFill rotWithShape="1">
          <a:blip r:embed="rId4">
            <a:alphaModFix/>
          </a:blip>
          <a:srcRect/>
          <a:stretch/>
        </p:blipFill>
        <p:spPr>
          <a:xfrm>
            <a:off x="6395475" y="1096955"/>
            <a:ext cx="984300" cy="10405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Google Shape;180;p14"/>
          <p:cNvPicPr preferRelativeResize="0"/>
          <p:nvPr/>
        </p:nvPicPr>
        <p:blipFill rotWithShape="1">
          <a:blip r:embed="rId3">
            <a:alphaModFix/>
          </a:blip>
          <a:srcRect/>
          <a:stretch/>
        </p:blipFill>
        <p:spPr>
          <a:xfrm rot="-176396">
            <a:off x="348429" y="877030"/>
            <a:ext cx="4795790" cy="4795790"/>
          </a:xfrm>
          <a:prstGeom prst="rect">
            <a:avLst/>
          </a:prstGeom>
          <a:noFill/>
          <a:ln>
            <a:noFill/>
          </a:ln>
        </p:spPr>
      </p:pic>
      <p:sp>
        <p:nvSpPr>
          <p:cNvPr id="181" name="Google Shape;181;p14"/>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4</a:t>
            </a:fld>
            <a:endParaRPr/>
          </a:p>
        </p:txBody>
      </p:sp>
      <p:sp>
        <p:nvSpPr>
          <p:cNvPr id="182" name="Google Shape;182;p14"/>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sp>
        <p:nvSpPr>
          <p:cNvPr id="183" name="Google Shape;183;p14"/>
          <p:cNvSpPr txBox="1">
            <a:spLocks noGrp="1"/>
          </p:cNvSpPr>
          <p:nvPr>
            <p:ph type="title"/>
          </p:nvPr>
        </p:nvSpPr>
        <p:spPr>
          <a:xfrm>
            <a:off x="7638400" y="1290600"/>
            <a:ext cx="4104000" cy="728700"/>
          </a:xfrm>
          <a:prstGeom prst="rect">
            <a:avLst/>
          </a:prstGeom>
          <a:noFill/>
          <a:ln>
            <a:noFill/>
          </a:ln>
        </p:spPr>
        <p:txBody>
          <a:bodyPr spcFirstLastPara="1" wrap="square" lIns="91425" tIns="45700" rIns="91425" bIns="45700" anchor="ctr" anchorCtr="0">
            <a:noAutofit/>
          </a:bodyPr>
          <a:lstStyle/>
          <a:p>
            <a:pPr marL="4762" lvl="0" indent="-4762" algn="l" rtl="0">
              <a:lnSpc>
                <a:spcPct val="90000"/>
              </a:lnSpc>
              <a:spcBef>
                <a:spcPts val="0"/>
              </a:spcBef>
              <a:spcAft>
                <a:spcPts val="0"/>
              </a:spcAft>
              <a:buClr>
                <a:srgbClr val="0065A4"/>
              </a:buClr>
              <a:buSzPts val="4800"/>
              <a:buFont typeface="Calibri"/>
              <a:buNone/>
            </a:pPr>
            <a:r>
              <a:rPr lang="en-US"/>
              <a:t>Opening Activity</a:t>
            </a:r>
            <a:endParaRPr/>
          </a:p>
        </p:txBody>
      </p:sp>
      <p:sp>
        <p:nvSpPr>
          <p:cNvPr id="184" name="Google Shape;184;p14"/>
          <p:cNvSpPr txBox="1">
            <a:spLocks noGrp="1"/>
          </p:cNvSpPr>
          <p:nvPr>
            <p:ph type="body" idx="1"/>
          </p:nvPr>
        </p:nvSpPr>
        <p:spPr>
          <a:xfrm>
            <a:off x="6191650" y="3434575"/>
            <a:ext cx="5466900" cy="231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400"/>
              <a:t>Conduit bender:</a:t>
            </a:r>
            <a:endParaRPr sz="2400"/>
          </a:p>
          <a:p>
            <a:pPr marL="457200" lvl="0" indent="-355600" algn="l" rtl="0">
              <a:lnSpc>
                <a:spcPct val="100000"/>
              </a:lnSpc>
              <a:spcBef>
                <a:spcPts val="1000"/>
              </a:spcBef>
              <a:spcAft>
                <a:spcPts val="0"/>
              </a:spcAft>
              <a:buSzPts val="2000"/>
              <a:buFont typeface="Calibri"/>
              <a:buChar char="•"/>
            </a:pPr>
            <a:r>
              <a:rPr lang="en-US" sz="2400"/>
              <a:t>Bends metal and plastic conduit pipes and tubing to specific angles</a:t>
            </a:r>
            <a:endParaRPr sz="2400"/>
          </a:p>
          <a:p>
            <a:pPr marL="457200" lvl="0" indent="-355600" algn="l" rtl="0">
              <a:lnSpc>
                <a:spcPct val="100000"/>
              </a:lnSpc>
              <a:spcBef>
                <a:spcPts val="1000"/>
              </a:spcBef>
              <a:spcAft>
                <a:spcPts val="1000"/>
              </a:spcAft>
              <a:buSzPts val="2000"/>
              <a:buFont typeface="Calibri"/>
              <a:buChar char="•"/>
            </a:pPr>
            <a:r>
              <a:rPr lang="en-US" sz="2400"/>
              <a:t>Allows electricians to organize wires in safe, specific routes through buildings</a:t>
            </a:r>
            <a:endParaRPr sz="2400"/>
          </a:p>
        </p:txBody>
      </p:sp>
      <p:sp>
        <p:nvSpPr>
          <p:cNvPr id="185" name="Google Shape;185;p14"/>
          <p:cNvSpPr txBox="1"/>
          <p:nvPr/>
        </p:nvSpPr>
        <p:spPr>
          <a:xfrm>
            <a:off x="6211000" y="2424250"/>
            <a:ext cx="5466900" cy="5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a:solidFill>
                  <a:schemeClr val="dk1"/>
                </a:solidFill>
                <a:latin typeface="Calibri"/>
                <a:ea typeface="Calibri"/>
                <a:cs typeface="Calibri"/>
                <a:sym typeface="Calibri"/>
              </a:rPr>
              <a:t>What is in an electrician’s toolbox?</a:t>
            </a:r>
            <a:endParaRPr sz="2800" b="1" dirty="0">
              <a:solidFill>
                <a:schemeClr val="dk1"/>
              </a:solidFill>
              <a:latin typeface="Calibri"/>
              <a:ea typeface="Calibri"/>
              <a:cs typeface="Calibri"/>
              <a:sym typeface="Calibri"/>
            </a:endParaRPr>
          </a:p>
        </p:txBody>
      </p:sp>
      <p:cxnSp>
        <p:nvCxnSpPr>
          <p:cNvPr id="186" name="Google Shape;186;p14"/>
          <p:cNvCxnSpPr/>
          <p:nvPr/>
        </p:nvCxnSpPr>
        <p:spPr>
          <a:xfrm>
            <a:off x="6108025" y="2087450"/>
            <a:ext cx="6131400" cy="0"/>
          </a:xfrm>
          <a:prstGeom prst="straightConnector1">
            <a:avLst/>
          </a:prstGeom>
          <a:noFill/>
          <a:ln w="19050" cap="flat" cmpd="sng">
            <a:solidFill>
              <a:srgbClr val="0065A4"/>
            </a:solidFill>
            <a:prstDash val="solid"/>
            <a:miter lim="800000"/>
            <a:headEnd type="none" w="sm" len="sm"/>
            <a:tailEnd type="none" w="sm" len="sm"/>
          </a:ln>
        </p:spPr>
      </p:cxnSp>
      <p:pic>
        <p:nvPicPr>
          <p:cNvPr id="187" name="Google Shape;187;p14"/>
          <p:cNvPicPr preferRelativeResize="0"/>
          <p:nvPr/>
        </p:nvPicPr>
        <p:blipFill rotWithShape="1">
          <a:blip r:embed="rId4">
            <a:alphaModFix/>
          </a:blip>
          <a:srcRect/>
          <a:stretch/>
        </p:blipFill>
        <p:spPr>
          <a:xfrm>
            <a:off x="6395475" y="1096955"/>
            <a:ext cx="984300" cy="104054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22"/>
          <p:cNvPicPr preferRelativeResize="0"/>
          <p:nvPr/>
        </p:nvPicPr>
        <p:blipFill rotWithShape="1">
          <a:blip r:embed="rId3">
            <a:alphaModFix/>
          </a:blip>
          <a:srcRect/>
          <a:stretch/>
        </p:blipFill>
        <p:spPr>
          <a:xfrm rot="5400000">
            <a:off x="-179687" y="1093012"/>
            <a:ext cx="6355475" cy="4192850"/>
          </a:xfrm>
          <a:prstGeom prst="rect">
            <a:avLst/>
          </a:prstGeom>
          <a:noFill/>
          <a:ln>
            <a:noFill/>
          </a:ln>
        </p:spPr>
      </p:pic>
      <p:sp>
        <p:nvSpPr>
          <p:cNvPr id="194" name="Google Shape;194;p22"/>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5</a:t>
            </a:fld>
            <a:endParaRPr/>
          </a:p>
        </p:txBody>
      </p:sp>
      <p:sp>
        <p:nvSpPr>
          <p:cNvPr id="195" name="Google Shape;195;p22"/>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sp>
        <p:nvSpPr>
          <p:cNvPr id="196" name="Google Shape;196;p22"/>
          <p:cNvSpPr txBox="1">
            <a:spLocks noGrp="1"/>
          </p:cNvSpPr>
          <p:nvPr>
            <p:ph type="title"/>
          </p:nvPr>
        </p:nvSpPr>
        <p:spPr>
          <a:xfrm>
            <a:off x="7638400" y="1290600"/>
            <a:ext cx="4104000" cy="728700"/>
          </a:xfrm>
          <a:prstGeom prst="rect">
            <a:avLst/>
          </a:prstGeom>
          <a:noFill/>
          <a:ln>
            <a:noFill/>
          </a:ln>
        </p:spPr>
        <p:txBody>
          <a:bodyPr spcFirstLastPara="1" wrap="square" lIns="91425" tIns="45700" rIns="91425" bIns="45700" anchor="ctr" anchorCtr="0">
            <a:noAutofit/>
          </a:bodyPr>
          <a:lstStyle/>
          <a:p>
            <a:pPr marL="4762" lvl="0" indent="-4762" algn="l" rtl="0">
              <a:lnSpc>
                <a:spcPct val="90000"/>
              </a:lnSpc>
              <a:spcBef>
                <a:spcPts val="0"/>
              </a:spcBef>
              <a:spcAft>
                <a:spcPts val="0"/>
              </a:spcAft>
              <a:buClr>
                <a:srgbClr val="0065A4"/>
              </a:buClr>
              <a:buSzPts val="4800"/>
              <a:buFont typeface="Calibri"/>
              <a:buNone/>
            </a:pPr>
            <a:r>
              <a:rPr lang="en-US"/>
              <a:t>Opening Activity</a:t>
            </a:r>
            <a:endParaRPr/>
          </a:p>
        </p:txBody>
      </p:sp>
      <p:sp>
        <p:nvSpPr>
          <p:cNvPr id="197" name="Google Shape;197;p22"/>
          <p:cNvSpPr txBox="1">
            <a:spLocks noGrp="1"/>
          </p:cNvSpPr>
          <p:nvPr>
            <p:ph type="body" idx="1"/>
          </p:nvPr>
        </p:nvSpPr>
        <p:spPr>
          <a:xfrm>
            <a:off x="6191650" y="3434575"/>
            <a:ext cx="5466900" cy="23181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sz="2400"/>
              <a:t>Circuit tester:</a:t>
            </a:r>
            <a:endParaRPr sz="2400"/>
          </a:p>
          <a:p>
            <a:pPr marL="457200" lvl="0" indent="-355600" algn="l" rtl="0">
              <a:lnSpc>
                <a:spcPct val="100000"/>
              </a:lnSpc>
              <a:spcBef>
                <a:spcPts val="1000"/>
              </a:spcBef>
              <a:spcAft>
                <a:spcPts val="0"/>
              </a:spcAft>
              <a:buSzPts val="2000"/>
              <a:buFont typeface="Calibri"/>
              <a:buChar char="•"/>
            </a:pPr>
            <a:r>
              <a:rPr lang="en-US" sz="2400"/>
              <a:t>Used to check if any electrical power is running through an outlet or circuit</a:t>
            </a:r>
            <a:endParaRPr sz="2400"/>
          </a:p>
          <a:p>
            <a:pPr marL="457200" lvl="0" indent="-355600" algn="l" rtl="0">
              <a:lnSpc>
                <a:spcPct val="100000"/>
              </a:lnSpc>
              <a:spcBef>
                <a:spcPts val="1000"/>
              </a:spcBef>
              <a:spcAft>
                <a:spcPts val="1000"/>
              </a:spcAft>
              <a:buSzPts val="2000"/>
              <a:buFont typeface="Calibri"/>
              <a:buChar char="•"/>
            </a:pPr>
            <a:r>
              <a:rPr lang="en-US" sz="2400"/>
              <a:t>Essential precaution for safety</a:t>
            </a:r>
            <a:endParaRPr sz="2400"/>
          </a:p>
        </p:txBody>
      </p:sp>
      <p:sp>
        <p:nvSpPr>
          <p:cNvPr id="198" name="Google Shape;198;p22"/>
          <p:cNvSpPr txBox="1"/>
          <p:nvPr/>
        </p:nvSpPr>
        <p:spPr>
          <a:xfrm>
            <a:off x="6211000" y="2424250"/>
            <a:ext cx="5466900" cy="508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b="1" dirty="0">
                <a:solidFill>
                  <a:schemeClr val="dk1"/>
                </a:solidFill>
                <a:latin typeface="Calibri"/>
                <a:ea typeface="Calibri"/>
                <a:cs typeface="Calibri"/>
                <a:sym typeface="Calibri"/>
              </a:rPr>
              <a:t>What is in an electrician’s toolbox?</a:t>
            </a:r>
            <a:endParaRPr sz="2800" b="1" dirty="0">
              <a:solidFill>
                <a:schemeClr val="dk1"/>
              </a:solidFill>
              <a:latin typeface="Calibri"/>
              <a:ea typeface="Calibri"/>
              <a:cs typeface="Calibri"/>
              <a:sym typeface="Calibri"/>
            </a:endParaRPr>
          </a:p>
        </p:txBody>
      </p:sp>
      <p:cxnSp>
        <p:nvCxnSpPr>
          <p:cNvPr id="199" name="Google Shape;199;p22"/>
          <p:cNvCxnSpPr/>
          <p:nvPr/>
        </p:nvCxnSpPr>
        <p:spPr>
          <a:xfrm>
            <a:off x="6108025" y="2087450"/>
            <a:ext cx="6131400" cy="0"/>
          </a:xfrm>
          <a:prstGeom prst="straightConnector1">
            <a:avLst/>
          </a:prstGeom>
          <a:noFill/>
          <a:ln w="19050" cap="flat" cmpd="sng">
            <a:solidFill>
              <a:srgbClr val="0065A4"/>
            </a:solidFill>
            <a:prstDash val="solid"/>
            <a:miter lim="800000"/>
            <a:headEnd type="none" w="sm" len="sm"/>
            <a:tailEnd type="none" w="sm" len="sm"/>
          </a:ln>
        </p:spPr>
      </p:cxnSp>
      <p:pic>
        <p:nvPicPr>
          <p:cNvPr id="200" name="Google Shape;200;p22"/>
          <p:cNvPicPr preferRelativeResize="0"/>
          <p:nvPr/>
        </p:nvPicPr>
        <p:blipFill rotWithShape="1">
          <a:blip r:embed="rId4">
            <a:alphaModFix/>
          </a:blip>
          <a:srcRect/>
          <a:stretch/>
        </p:blipFill>
        <p:spPr>
          <a:xfrm>
            <a:off x="6395475" y="1096955"/>
            <a:ext cx="984300" cy="104054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4" descr="Men working on wiring"/>
          <p:cNvPicPr preferRelativeResize="0"/>
          <p:nvPr/>
        </p:nvPicPr>
        <p:blipFill rotWithShape="1">
          <a:blip r:embed="rId3">
            <a:alphaModFix/>
          </a:blip>
          <a:srcRect r="23242"/>
          <a:stretch/>
        </p:blipFill>
        <p:spPr>
          <a:xfrm>
            <a:off x="582425" y="1028750"/>
            <a:ext cx="4606500" cy="4001099"/>
          </a:xfrm>
          <a:prstGeom prst="rect">
            <a:avLst/>
          </a:prstGeom>
          <a:noFill/>
          <a:ln>
            <a:noFill/>
          </a:ln>
        </p:spPr>
      </p:pic>
      <p:sp>
        <p:nvSpPr>
          <p:cNvPr id="207" name="Google Shape;207;p4"/>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6</a:t>
            </a:fld>
            <a:endParaRPr/>
          </a:p>
        </p:txBody>
      </p:sp>
      <p:sp>
        <p:nvSpPr>
          <p:cNvPr id="208" name="Google Shape;208;p4"/>
          <p:cNvSpPr txBox="1">
            <a:spLocks noGrp="1"/>
          </p:cNvSpPr>
          <p:nvPr>
            <p:ph type="body" idx="1"/>
          </p:nvPr>
        </p:nvSpPr>
        <p:spPr>
          <a:xfrm>
            <a:off x="6455425" y="1899300"/>
            <a:ext cx="5391300" cy="2973300"/>
          </a:xfrm>
          <a:prstGeom prst="rect">
            <a:avLst/>
          </a:prstGeom>
        </p:spPr>
        <p:txBody>
          <a:bodyPr spcFirstLastPara="1" wrap="square" lIns="91425" tIns="0" rIns="91425" bIns="45700" anchor="t" anchorCtr="0">
            <a:spAutoFit/>
          </a:bodyPr>
          <a:lstStyle/>
          <a:p>
            <a:pPr marL="457200" lvl="0" indent="-330200" algn="l" rtl="0">
              <a:spcBef>
                <a:spcPts val="1000"/>
              </a:spcBef>
              <a:spcAft>
                <a:spcPts val="0"/>
              </a:spcAft>
              <a:buSzPts val="1600"/>
              <a:buChar char="●"/>
            </a:pPr>
            <a:r>
              <a:rPr lang="en-US"/>
              <a:t>The Big Question and My Climate Goals</a:t>
            </a:r>
            <a:endParaRPr/>
          </a:p>
          <a:p>
            <a:pPr marL="457200" lvl="0" indent="-330200" algn="l" rtl="0">
              <a:spcBef>
                <a:spcPts val="1000"/>
              </a:spcBef>
              <a:spcAft>
                <a:spcPts val="0"/>
              </a:spcAft>
              <a:buSzPts val="1600"/>
              <a:buChar char="●"/>
            </a:pPr>
            <a:r>
              <a:rPr lang="en-US"/>
              <a:t>Climate Watch and Discussion</a:t>
            </a:r>
            <a:endParaRPr/>
          </a:p>
          <a:p>
            <a:pPr marL="457200" lvl="0" indent="-330200" algn="l" rtl="0">
              <a:spcBef>
                <a:spcPts val="1000"/>
              </a:spcBef>
              <a:spcAft>
                <a:spcPts val="0"/>
              </a:spcAft>
              <a:buSzPts val="1600"/>
              <a:buChar char="●"/>
            </a:pPr>
            <a:r>
              <a:rPr lang="en-US"/>
              <a:t>Electricians in Clean Energy Projects</a:t>
            </a:r>
            <a:endParaRPr/>
          </a:p>
          <a:p>
            <a:pPr marL="457200" lvl="0" indent="-330200" algn="l" rtl="0">
              <a:spcBef>
                <a:spcPts val="1000"/>
              </a:spcBef>
              <a:spcAft>
                <a:spcPts val="0"/>
              </a:spcAft>
              <a:buSzPts val="1600"/>
              <a:buChar char="●"/>
            </a:pPr>
            <a:r>
              <a:rPr lang="en-US"/>
              <a:t>Electrician Skills and Career Pathways</a:t>
            </a:r>
            <a:endParaRPr/>
          </a:p>
          <a:p>
            <a:pPr marL="457200" lvl="0" indent="-330200" algn="l" rtl="0">
              <a:spcBef>
                <a:spcPts val="1000"/>
              </a:spcBef>
              <a:spcAft>
                <a:spcPts val="0"/>
              </a:spcAft>
              <a:buSzPts val="1600"/>
              <a:buChar char="●"/>
            </a:pPr>
            <a:r>
              <a:rPr lang="en-US"/>
              <a:t>Electrician Project Planning Challenge</a:t>
            </a:r>
            <a:endParaRPr/>
          </a:p>
          <a:p>
            <a:pPr marL="457200" lvl="0" indent="-330200" algn="l" rtl="0">
              <a:spcBef>
                <a:spcPts val="1000"/>
              </a:spcBef>
              <a:spcAft>
                <a:spcPts val="1000"/>
              </a:spcAft>
              <a:buSzPts val="1600"/>
              <a:buChar char="●"/>
            </a:pPr>
            <a:r>
              <a:rPr lang="en-US"/>
              <a:t>Takeaways and Closing Activity</a:t>
            </a:r>
            <a:endParaRPr/>
          </a:p>
        </p:txBody>
      </p:sp>
      <p:sp>
        <p:nvSpPr>
          <p:cNvPr id="209" name="Google Shape;209;p4"/>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cxnSp>
        <p:nvCxnSpPr>
          <p:cNvPr id="210" name="Google Shape;210;p4"/>
          <p:cNvCxnSpPr/>
          <p:nvPr/>
        </p:nvCxnSpPr>
        <p:spPr>
          <a:xfrm>
            <a:off x="6207050" y="1567550"/>
            <a:ext cx="6017700" cy="0"/>
          </a:xfrm>
          <a:prstGeom prst="straightConnector1">
            <a:avLst/>
          </a:prstGeom>
          <a:noFill/>
          <a:ln w="19050" cap="flat" cmpd="sng">
            <a:solidFill>
              <a:srgbClr val="0065A4"/>
            </a:solidFill>
            <a:prstDash val="solid"/>
            <a:miter lim="800000"/>
            <a:headEnd type="none" w="sm" len="sm"/>
            <a:tailEnd type="none" w="sm" len="sm"/>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5"/>
          <p:cNvSpPr txBox="1"/>
          <p:nvPr/>
        </p:nvSpPr>
        <p:spPr>
          <a:xfrm>
            <a:off x="11097897" y="6423201"/>
            <a:ext cx="220344" cy="4054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pic>
        <p:nvPicPr>
          <p:cNvPr id="217" name="Google Shape;217;p5"/>
          <p:cNvPicPr preferRelativeResize="0">
            <a:picLocks noGrp="1"/>
          </p:cNvPicPr>
          <p:nvPr>
            <p:ph type="pic" idx="2"/>
          </p:nvPr>
        </p:nvPicPr>
        <p:blipFill rotWithShape="1">
          <a:blip r:embed="rId3">
            <a:alphaModFix/>
          </a:blip>
          <a:srcRect l="11686" r="11679"/>
          <a:stretch/>
        </p:blipFill>
        <p:spPr>
          <a:xfrm>
            <a:off x="6648575" y="1085250"/>
            <a:ext cx="4606499" cy="4001100"/>
          </a:xfrm>
          <a:prstGeom prst="rect">
            <a:avLst/>
          </a:prstGeom>
        </p:spPr>
      </p:pic>
      <p:sp>
        <p:nvSpPr>
          <p:cNvPr id="218" name="Google Shape;218;p5"/>
          <p:cNvSpPr txBox="1">
            <a:spLocks noGrp="1"/>
          </p:cNvSpPr>
          <p:nvPr>
            <p:ph type="body" idx="1"/>
          </p:nvPr>
        </p:nvSpPr>
        <p:spPr>
          <a:xfrm>
            <a:off x="543475" y="2824050"/>
            <a:ext cx="5079000" cy="1209900"/>
          </a:xfrm>
          <a:prstGeom prst="rect">
            <a:avLst/>
          </a:prstGeom>
        </p:spPr>
        <p:txBody>
          <a:bodyPr spcFirstLastPara="1" wrap="square" lIns="91425" tIns="0" rIns="91425" bIns="45700" anchor="t" anchorCtr="0">
            <a:spAutoFit/>
          </a:bodyPr>
          <a:lstStyle/>
          <a:p>
            <a:pPr marL="0" lvl="0" indent="0" algn="l" rtl="0">
              <a:spcBef>
                <a:spcPts val="1000"/>
              </a:spcBef>
              <a:spcAft>
                <a:spcPts val="0"/>
              </a:spcAft>
              <a:buNone/>
            </a:pPr>
            <a:r>
              <a:rPr lang="en-US"/>
              <a:t>How do electricians play a critical role in implementing climate solutions?</a:t>
            </a:r>
            <a:endParaRPr/>
          </a:p>
        </p:txBody>
      </p:sp>
      <p:sp>
        <p:nvSpPr>
          <p:cNvPr id="219" name="Google Shape;219;p5"/>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7</a:t>
            </a:fld>
            <a:endParaRPr/>
          </a:p>
        </p:txBody>
      </p:sp>
      <p:sp>
        <p:nvSpPr>
          <p:cNvPr id="220" name="Google Shape;220;p5"/>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cxnSp>
        <p:nvCxnSpPr>
          <p:cNvPr id="226" name="Google Shape;226;p23"/>
          <p:cNvCxnSpPr/>
          <p:nvPr/>
        </p:nvCxnSpPr>
        <p:spPr>
          <a:xfrm rot="10800000" flipH="1">
            <a:off x="0" y="3167750"/>
            <a:ext cx="5442900" cy="3000"/>
          </a:xfrm>
          <a:prstGeom prst="straightConnector1">
            <a:avLst/>
          </a:prstGeom>
          <a:noFill/>
          <a:ln w="19050" cap="flat" cmpd="sng">
            <a:solidFill>
              <a:srgbClr val="0065A4"/>
            </a:solidFill>
            <a:prstDash val="solid"/>
            <a:miter lim="800000"/>
            <a:headEnd type="none" w="sm" len="sm"/>
            <a:tailEnd type="none" w="sm" len="sm"/>
          </a:ln>
        </p:spPr>
      </p:cxnSp>
      <p:sp>
        <p:nvSpPr>
          <p:cNvPr id="227" name="Google Shape;227;p23"/>
          <p:cNvSpPr txBox="1">
            <a:spLocks noGrp="1"/>
          </p:cNvSpPr>
          <p:nvPr>
            <p:ph type="sldNum" idx="12"/>
          </p:nvPr>
        </p:nvSpPr>
        <p:spPr>
          <a:xfrm>
            <a:off x="11233469" y="6432573"/>
            <a:ext cx="441290" cy="38660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fld id="{00000000-1234-1234-1234-123412341234}" type="slidenum">
              <a:rPr lang="en-US" sz="1200"/>
              <a:t>8</a:t>
            </a:fld>
            <a:endParaRPr sz="1200"/>
          </a:p>
        </p:txBody>
      </p:sp>
      <p:sp>
        <p:nvSpPr>
          <p:cNvPr id="228" name="Google Shape;228;p23"/>
          <p:cNvSpPr txBox="1"/>
          <p:nvPr/>
        </p:nvSpPr>
        <p:spPr>
          <a:xfrm>
            <a:off x="11097897" y="6423201"/>
            <a:ext cx="220344" cy="40545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US" sz="1000" b="1" i="0" u="none" strike="noStrike" cap="none">
                <a:solidFill>
                  <a:schemeClr val="lt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29" name="Google Shape;229;p23"/>
          <p:cNvSpPr txBox="1">
            <a:spLocks noGrp="1"/>
          </p:cNvSpPr>
          <p:nvPr>
            <p:ph type="body" idx="1"/>
          </p:nvPr>
        </p:nvSpPr>
        <p:spPr>
          <a:xfrm>
            <a:off x="6550075" y="1001725"/>
            <a:ext cx="4905900" cy="4408500"/>
          </a:xfrm>
          <a:prstGeom prst="rect">
            <a:avLst/>
          </a:prstGeom>
        </p:spPr>
        <p:txBody>
          <a:bodyPr spcFirstLastPara="1" wrap="square" lIns="91425" tIns="0" rIns="91425" bIns="45700" anchor="t" anchorCtr="0">
            <a:spAutoFit/>
          </a:bodyPr>
          <a:lstStyle/>
          <a:p>
            <a:pPr marL="0" lvl="0" indent="0" algn="l" rtl="0">
              <a:lnSpc>
                <a:spcPct val="115000"/>
              </a:lnSpc>
              <a:spcBef>
                <a:spcPts val="0"/>
              </a:spcBef>
              <a:spcAft>
                <a:spcPts val="0"/>
              </a:spcAft>
              <a:buClr>
                <a:schemeClr val="dk1"/>
              </a:buClr>
              <a:buSzPts val="2400"/>
              <a:buFont typeface="Calibri"/>
              <a:buNone/>
            </a:pPr>
            <a:r>
              <a:rPr lang="en-US" sz="2200" b="1"/>
              <a:t>When you complete this lesson, you’ll be able to:</a:t>
            </a:r>
            <a:endParaRPr sz="2200" b="1"/>
          </a:p>
          <a:p>
            <a:pPr marL="457200" lvl="0" indent="-368300" algn="l" rtl="0">
              <a:lnSpc>
                <a:spcPct val="115000"/>
              </a:lnSpc>
              <a:spcBef>
                <a:spcPts val="1010"/>
              </a:spcBef>
              <a:spcAft>
                <a:spcPts val="0"/>
              </a:spcAft>
              <a:buSzPts val="2200"/>
              <a:buAutoNum type="arabicPeriod"/>
            </a:pPr>
            <a:r>
              <a:rPr lang="en-US" sz="2200"/>
              <a:t>Explore the range of clean energy projects that electricians work on.</a:t>
            </a:r>
            <a:endParaRPr sz="2200"/>
          </a:p>
          <a:p>
            <a:pPr marL="457200" lvl="0" indent="-368300" algn="l" rtl="0">
              <a:lnSpc>
                <a:spcPct val="115000"/>
              </a:lnSpc>
              <a:spcBef>
                <a:spcPts val="0"/>
              </a:spcBef>
              <a:spcAft>
                <a:spcPts val="0"/>
              </a:spcAft>
              <a:buSzPts val="2200"/>
              <a:buAutoNum type="arabicPeriod"/>
            </a:pPr>
            <a:r>
              <a:rPr lang="en-US" sz="2200"/>
              <a:t>Identify the skills, training, and experiences needed to become an electrician.</a:t>
            </a:r>
            <a:endParaRPr sz="2200"/>
          </a:p>
          <a:p>
            <a:pPr marL="457200" lvl="0" indent="-368300" algn="l" rtl="0">
              <a:lnSpc>
                <a:spcPct val="115000"/>
              </a:lnSpc>
              <a:spcBef>
                <a:spcPts val="0"/>
              </a:spcBef>
              <a:spcAft>
                <a:spcPts val="0"/>
              </a:spcAft>
              <a:buSzPts val="2200"/>
              <a:buAutoNum type="arabicPeriod"/>
            </a:pPr>
            <a:r>
              <a:rPr lang="en-US" sz="2200"/>
              <a:t>Discuss what aspects of a career as an electrician are aligned with your skills, interests, and desired work environment.</a:t>
            </a:r>
            <a:endParaRPr sz="2200"/>
          </a:p>
        </p:txBody>
      </p:sp>
      <p:sp>
        <p:nvSpPr>
          <p:cNvPr id="230" name="Google Shape;230;p23"/>
          <p:cNvSpPr txBox="1"/>
          <p:nvPr/>
        </p:nvSpPr>
        <p:spPr>
          <a:xfrm>
            <a:off x="1719450" y="2448000"/>
            <a:ext cx="3909600" cy="526500"/>
          </a:xfrm>
          <a:prstGeom prst="rect">
            <a:avLst/>
          </a:prstGeom>
          <a:noFill/>
          <a:ln>
            <a:noFill/>
          </a:ln>
        </p:spPr>
        <p:txBody>
          <a:bodyPr spcFirstLastPara="1" wrap="square" lIns="0" tIns="0" rIns="0" bIns="0" anchor="t" anchorCtr="0">
            <a:spAutoFit/>
          </a:bodyPr>
          <a:lstStyle/>
          <a:p>
            <a:pPr marL="4762" lvl="0" indent="-4762" algn="l" rtl="0">
              <a:lnSpc>
                <a:spcPct val="90000"/>
              </a:lnSpc>
              <a:spcBef>
                <a:spcPts val="0"/>
              </a:spcBef>
              <a:spcAft>
                <a:spcPts val="0"/>
              </a:spcAft>
              <a:buClr>
                <a:srgbClr val="000000"/>
              </a:buClr>
              <a:buSzPts val="1100"/>
              <a:buFont typeface="Arial"/>
              <a:buNone/>
            </a:pPr>
            <a:r>
              <a:rPr lang="en-US" sz="3800" b="1">
                <a:solidFill>
                  <a:srgbClr val="0065A4"/>
                </a:solidFill>
                <a:latin typeface="Calibri"/>
                <a:ea typeface="Calibri"/>
                <a:cs typeface="Calibri"/>
                <a:sym typeface="Calibri"/>
              </a:rPr>
              <a:t>My Climate Goals</a:t>
            </a:r>
            <a:endParaRPr sz="3800" b="1">
              <a:solidFill>
                <a:srgbClr val="0065A4"/>
              </a:solidFill>
              <a:latin typeface="Calibri"/>
              <a:ea typeface="Calibri"/>
              <a:cs typeface="Calibri"/>
              <a:sym typeface="Calibri"/>
            </a:endParaRPr>
          </a:p>
        </p:txBody>
      </p:sp>
      <p:pic>
        <p:nvPicPr>
          <p:cNvPr id="231" name="Google Shape;231;p23"/>
          <p:cNvPicPr preferRelativeResize="0"/>
          <p:nvPr/>
        </p:nvPicPr>
        <p:blipFill rotWithShape="1">
          <a:blip r:embed="rId3">
            <a:alphaModFix/>
          </a:blip>
          <a:srcRect l="10378"/>
          <a:stretch/>
        </p:blipFill>
        <p:spPr>
          <a:xfrm>
            <a:off x="460875" y="2287950"/>
            <a:ext cx="1009850" cy="910500"/>
          </a:xfrm>
          <a:prstGeom prst="rect">
            <a:avLst/>
          </a:prstGeom>
          <a:noFill/>
          <a:ln>
            <a:noFill/>
          </a:ln>
        </p:spPr>
      </p:pic>
      <p:sp>
        <p:nvSpPr>
          <p:cNvPr id="232" name="Google Shape;232;p23"/>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6"/>
          <p:cNvSpPr txBox="1">
            <a:spLocks noGrp="1"/>
          </p:cNvSpPr>
          <p:nvPr>
            <p:ph type="title"/>
          </p:nvPr>
        </p:nvSpPr>
        <p:spPr>
          <a:xfrm>
            <a:off x="6225000" y="1205425"/>
            <a:ext cx="5662200" cy="728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065A4"/>
              </a:buClr>
              <a:buSzPts val="1800"/>
              <a:buNone/>
            </a:pPr>
            <a:r>
              <a:rPr lang="en-US" sz="3800"/>
              <a:t>Electricians</a:t>
            </a:r>
            <a:r>
              <a:rPr lang="en-US"/>
              <a:t> </a:t>
            </a:r>
            <a:r>
              <a:rPr lang="en-US" sz="3800"/>
              <a:t>in Clean Energy</a:t>
            </a:r>
            <a:endParaRPr sz="3800"/>
          </a:p>
        </p:txBody>
      </p:sp>
      <p:pic>
        <p:nvPicPr>
          <p:cNvPr id="3" name="Picture Placeholder 2">
            <a:extLst>
              <a:ext uri="{FF2B5EF4-FFF2-40B4-BE49-F238E27FC236}">
                <a16:creationId xmlns:a16="http://schemas.microsoft.com/office/drawing/2014/main" id="{C5F30CE6-7AC3-7A37-6ABA-F45C74917D6C}"/>
              </a:ext>
            </a:extLst>
          </p:cNvPr>
          <p:cNvPicPr>
            <a:picLocks noGrp="1" noChangeAspect="1"/>
          </p:cNvPicPr>
          <p:nvPr>
            <p:ph type="pic" idx="2"/>
          </p:nvPr>
        </p:nvPicPr>
        <p:blipFill>
          <a:blip r:embed="rId3"/>
          <a:srcRect l="11612" r="11612"/>
          <a:stretch/>
        </p:blipFill>
        <p:spPr>
          <a:xfrm>
            <a:off x="508000" y="976313"/>
            <a:ext cx="4606925" cy="4002087"/>
          </a:xfrm>
          <a:prstGeom prst="rect">
            <a:avLst/>
          </a:prstGeom>
          <a:solidFill>
            <a:srgbClr val="595959"/>
          </a:solidFill>
          <a:ln>
            <a:noFill/>
          </a:ln>
        </p:spPr>
      </p:pic>
      <p:sp>
        <p:nvSpPr>
          <p:cNvPr id="240" name="Google Shape;240;p26"/>
          <p:cNvSpPr txBox="1">
            <a:spLocks noGrp="1"/>
          </p:cNvSpPr>
          <p:nvPr>
            <p:ph type="sldNum" idx="12"/>
          </p:nvPr>
        </p:nvSpPr>
        <p:spPr>
          <a:xfrm>
            <a:off x="11233469" y="6432573"/>
            <a:ext cx="441300" cy="38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Clr>
                <a:srgbClr val="000000"/>
              </a:buClr>
              <a:buSzPts val="1000"/>
              <a:buFont typeface="Arial"/>
              <a:buNone/>
            </a:pPr>
            <a:fld id="{00000000-1234-1234-1234-123412341234}" type="slidenum">
              <a:rPr lang="en-US"/>
              <a:t>9</a:t>
            </a:fld>
            <a:endParaRPr/>
          </a:p>
        </p:txBody>
      </p:sp>
      <p:sp>
        <p:nvSpPr>
          <p:cNvPr id="241" name="Google Shape;241;p26"/>
          <p:cNvSpPr txBox="1">
            <a:spLocks noGrp="1"/>
          </p:cNvSpPr>
          <p:nvPr>
            <p:ph type="body" idx="1"/>
          </p:nvPr>
        </p:nvSpPr>
        <p:spPr>
          <a:xfrm>
            <a:off x="6225000" y="2425175"/>
            <a:ext cx="5586600" cy="2775600"/>
          </a:xfrm>
          <a:prstGeom prst="rect">
            <a:avLst/>
          </a:prstGeom>
        </p:spPr>
        <p:txBody>
          <a:bodyPr spcFirstLastPara="1" wrap="square" lIns="91425" tIns="0" rIns="91425" bIns="45700" anchor="t" anchorCtr="0">
            <a:spAutoFit/>
          </a:bodyPr>
          <a:lstStyle/>
          <a:p>
            <a:pPr marL="457200" lvl="0" indent="-381000" algn="l" rtl="0">
              <a:lnSpc>
                <a:spcPct val="100000"/>
              </a:lnSpc>
              <a:spcBef>
                <a:spcPts val="0"/>
              </a:spcBef>
              <a:spcAft>
                <a:spcPts val="0"/>
              </a:spcAft>
              <a:buClr>
                <a:schemeClr val="dk1"/>
              </a:buClr>
              <a:buSzPts val="2400"/>
              <a:buFont typeface="Arial"/>
              <a:buChar char="•"/>
            </a:pPr>
            <a:r>
              <a:rPr lang="en-US" sz="2400"/>
              <a:t>Solar panel installation and maintenance</a:t>
            </a:r>
            <a:endParaRPr sz="2400"/>
          </a:p>
          <a:p>
            <a:pPr marL="457200" lvl="0" indent="-381000" algn="l" rtl="0">
              <a:lnSpc>
                <a:spcPct val="100000"/>
              </a:lnSpc>
              <a:spcBef>
                <a:spcPts val="1000"/>
              </a:spcBef>
              <a:spcAft>
                <a:spcPts val="0"/>
              </a:spcAft>
              <a:buClr>
                <a:schemeClr val="dk1"/>
              </a:buClr>
              <a:buSzPts val="2400"/>
              <a:buFont typeface="Arial"/>
              <a:buChar char="•"/>
            </a:pPr>
            <a:r>
              <a:rPr lang="en-US" sz="2400"/>
              <a:t>EV charger installation</a:t>
            </a:r>
            <a:endParaRPr sz="2400"/>
          </a:p>
          <a:p>
            <a:pPr marL="457200" lvl="0" indent="-381000" algn="l" rtl="0">
              <a:lnSpc>
                <a:spcPct val="100000"/>
              </a:lnSpc>
              <a:spcBef>
                <a:spcPts val="1000"/>
              </a:spcBef>
              <a:spcAft>
                <a:spcPts val="0"/>
              </a:spcAft>
              <a:buClr>
                <a:schemeClr val="dk1"/>
              </a:buClr>
              <a:buSzPts val="2400"/>
              <a:buFont typeface="Arial"/>
              <a:buChar char="•"/>
            </a:pPr>
            <a:r>
              <a:rPr lang="en-US" sz="2400"/>
              <a:t>Wind turbine maintenance</a:t>
            </a:r>
            <a:endParaRPr sz="2400"/>
          </a:p>
          <a:p>
            <a:pPr marL="457200" lvl="0" indent="-381000" algn="l" rtl="0">
              <a:lnSpc>
                <a:spcPct val="100000"/>
              </a:lnSpc>
              <a:spcBef>
                <a:spcPts val="1000"/>
              </a:spcBef>
              <a:spcAft>
                <a:spcPts val="0"/>
              </a:spcAft>
              <a:buClr>
                <a:schemeClr val="dk1"/>
              </a:buClr>
              <a:buSzPts val="2400"/>
              <a:buFont typeface="Arial"/>
              <a:buChar char="•"/>
            </a:pPr>
            <a:r>
              <a:rPr lang="en-US" sz="2400"/>
              <a:t>Building electrification and upgrades</a:t>
            </a:r>
            <a:endParaRPr sz="2400"/>
          </a:p>
          <a:p>
            <a:pPr marL="457200" lvl="0" indent="-381000" algn="l" rtl="0">
              <a:lnSpc>
                <a:spcPct val="100000"/>
              </a:lnSpc>
              <a:spcBef>
                <a:spcPts val="1000"/>
              </a:spcBef>
              <a:spcAft>
                <a:spcPts val="1000"/>
              </a:spcAft>
              <a:buClr>
                <a:schemeClr val="dk1"/>
              </a:buClr>
              <a:buSzPts val="2400"/>
              <a:buFont typeface="Arial"/>
              <a:buChar char="•"/>
            </a:pPr>
            <a:r>
              <a:rPr lang="en-US" sz="2400"/>
              <a:t>Energy efficiency retrofits</a:t>
            </a:r>
            <a:endParaRPr sz="2400"/>
          </a:p>
        </p:txBody>
      </p:sp>
      <p:sp>
        <p:nvSpPr>
          <p:cNvPr id="242" name="Google Shape;242;p26"/>
          <p:cNvSpPr txBox="1"/>
          <p:nvPr/>
        </p:nvSpPr>
        <p:spPr>
          <a:xfrm>
            <a:off x="7099104" y="6431977"/>
            <a:ext cx="4104000" cy="387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r>
              <a:rPr lang="en-US" sz="1200" b="1" i="0" u="none" strike="noStrike" cap="none">
                <a:solidFill>
                  <a:srgbClr val="FFFFFF"/>
                </a:solidFill>
                <a:latin typeface="Calibri"/>
                <a:ea typeface="Calibri"/>
                <a:cs typeface="Calibri"/>
                <a:sym typeface="Calibri"/>
              </a:rPr>
              <a:t>Lesson 11: Climate Hero Spotlight - Electricians</a:t>
            </a:r>
            <a:endParaRPr sz="1200" i="0" u="none" strike="noStrike" cap="none">
              <a:solidFill>
                <a:srgbClr val="000000"/>
              </a:solidFill>
              <a:latin typeface="Calibri"/>
              <a:ea typeface="Calibri"/>
              <a:cs typeface="Calibri"/>
              <a:sym typeface="Calibri"/>
            </a:endParaRPr>
          </a:p>
        </p:txBody>
      </p:sp>
      <p:cxnSp>
        <p:nvCxnSpPr>
          <p:cNvPr id="243" name="Google Shape;243;p26"/>
          <p:cNvCxnSpPr/>
          <p:nvPr/>
        </p:nvCxnSpPr>
        <p:spPr>
          <a:xfrm rot="10800000" flipH="1">
            <a:off x="6055075" y="2101050"/>
            <a:ext cx="6169500" cy="4800"/>
          </a:xfrm>
          <a:prstGeom prst="straightConnector1">
            <a:avLst/>
          </a:prstGeom>
          <a:noFill/>
          <a:ln w="19050" cap="flat" cmpd="sng">
            <a:solidFill>
              <a:srgbClr val="0065A4"/>
            </a:solidFill>
            <a:prstDash val="solid"/>
            <a:miter lim="800000"/>
            <a:headEnd type="none" w="sm" len="sm"/>
            <a:tailEnd type="none" w="sm" len="sm"/>
          </a:ln>
        </p:spPr>
      </p:cxnSp>
    </p:spTree>
  </p:cSld>
  <p:clrMapOvr>
    <a:masterClrMapping/>
  </p:clrMapOvr>
</p:sld>
</file>

<file path=ppt/theme/theme1.xml><?xml version="1.0" encoding="utf-8"?>
<a:theme xmlns:a="http://schemas.openxmlformats.org/drawingml/2006/main" name="Content Slides">
  <a:themeElements>
    <a:clrScheme name="MassCEC">
      <a:dk1>
        <a:srgbClr val="000000"/>
      </a:dk1>
      <a:lt1>
        <a:srgbClr val="FFFFFF"/>
      </a:lt1>
      <a:dk2>
        <a:srgbClr val="0065A4"/>
      </a:dk2>
      <a:lt2>
        <a:srgbClr val="79C142"/>
      </a:lt2>
      <a:accent1>
        <a:srgbClr val="0065A4"/>
      </a:accent1>
      <a:accent2>
        <a:srgbClr val="79C142"/>
      </a:accent2>
      <a:accent3>
        <a:srgbClr val="FF5F00"/>
      </a:accent3>
      <a:accent4>
        <a:srgbClr val="FEF200"/>
      </a:accent4>
      <a:accent5>
        <a:srgbClr val="133D71"/>
      </a:accent5>
      <a:accent6>
        <a:srgbClr val="F2F7FA"/>
      </a:accent6>
      <a:hlink>
        <a:srgbClr val="0065A4"/>
      </a:hlink>
      <a:folHlink>
        <a:srgbClr val="579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d08fa42-3293-4960-9eba-b4907ca33f3b">
      <Terms xmlns="http://schemas.microsoft.com/office/infopath/2007/PartnerControls"/>
    </lcf76f155ced4ddcb4097134ff3c332f>
    <Notes xmlns="9d08fa42-3293-4960-9eba-b4907ca33f3b" xsi:nil="true"/>
    <TaxCatchAll xmlns="ea4dc06b-4cba-4925-8846-bb8fd58a5dc8"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9C1CADA0E019C418B12594A264DCDB3" ma:contentTypeVersion="14" ma:contentTypeDescription="Create a new document." ma:contentTypeScope="" ma:versionID="982956039f9f749d366e5f0198fa24a9">
  <xsd:schema xmlns:xsd="http://www.w3.org/2001/XMLSchema" xmlns:xs="http://www.w3.org/2001/XMLSchema" xmlns:p="http://schemas.microsoft.com/office/2006/metadata/properties" xmlns:ns2="9d08fa42-3293-4960-9eba-b4907ca33f3b" xmlns:ns3="ea4dc06b-4cba-4925-8846-bb8fd58a5dc8" targetNamespace="http://schemas.microsoft.com/office/2006/metadata/properties" ma:root="true" ma:fieldsID="766a51feb9f54d2595e4ebf5a6947d46" ns2:_="" ns3:_="">
    <xsd:import namespace="9d08fa42-3293-4960-9eba-b4907ca33f3b"/>
    <xsd:import namespace="ea4dc06b-4cba-4925-8846-bb8fd58a5dc8"/>
    <xsd:element name="properties">
      <xsd:complexType>
        <xsd:sequence>
          <xsd:element name="documentManagement">
            <xsd:complexType>
              <xsd:all>
                <xsd:element ref="ns2:Notes" minOccurs="0"/>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LengthInSecond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08fa42-3293-4960-9eba-b4907ca33f3b" elementFormDefault="qualified">
    <xsd:import namespace="http://schemas.microsoft.com/office/2006/documentManagement/types"/>
    <xsd:import namespace="http://schemas.microsoft.com/office/infopath/2007/PartnerControls"/>
    <xsd:element name="Notes" ma:index="8" nillable="true" ma:displayName="Notes" ma:format="Dropdown" ma:internalName="Notes">
      <xsd:simpleType>
        <xsd:restriction base="dms:Text">
          <xsd:maxLength value="255"/>
        </xsd:restriction>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SearchProperties" ma:index="11" nillable="true" ma:displayName="MediaServiceSearchProperties" ma:hidden="true" ma:internalName="MediaServiceSearchProperties"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4faeb5f8-066e-4252-85f7-2a35006b4990" ma:termSetId="09814cd3-568e-fe90-9814-8d621ff8fb84" ma:anchorId="fba54fb3-c3e1-fe81-a776-ca4b69148c4d" ma:open="true" ma:isKeyword="false">
      <xsd:complexType>
        <xsd:sequence>
          <xsd:element ref="pc:Terms" minOccurs="0" maxOccurs="1"/>
        </xsd:sequence>
      </xsd:complex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4dc06b-4cba-4925-8846-bb8fd58a5dc8"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ae8a82ed-2c5d-44c2-a927-9ddc486722b8}" ma:internalName="TaxCatchAll" ma:showField="CatchAllData" ma:web="ea4dc06b-4cba-4925-8846-bb8fd58a5d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891EC90-B4C3-4752-965A-C51084FEA43E}">
  <ds:schemaRefs>
    <ds:schemaRef ds:uri="http://schemas.microsoft.com/office/2006/metadata/properties"/>
    <ds:schemaRef ds:uri="http://schemas.microsoft.com/office/infopath/2007/PartnerControls"/>
    <ds:schemaRef ds:uri="9d08fa42-3293-4960-9eba-b4907ca33f3b"/>
    <ds:schemaRef ds:uri="ea4dc06b-4cba-4925-8846-bb8fd58a5dc8"/>
  </ds:schemaRefs>
</ds:datastoreItem>
</file>

<file path=customXml/itemProps2.xml><?xml version="1.0" encoding="utf-8"?>
<ds:datastoreItem xmlns:ds="http://schemas.openxmlformats.org/officeDocument/2006/customXml" ds:itemID="{1EB7AA2D-4093-479A-B724-FF41F16188D2}">
  <ds:schemaRefs>
    <ds:schemaRef ds:uri="http://schemas.microsoft.com/sharepoint/v3/contenttype/forms"/>
  </ds:schemaRefs>
</ds:datastoreItem>
</file>

<file path=customXml/itemProps3.xml><?xml version="1.0" encoding="utf-8"?>
<ds:datastoreItem xmlns:ds="http://schemas.openxmlformats.org/officeDocument/2006/customXml" ds:itemID="{F80B7E98-7990-4583-8C92-047403B328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d08fa42-3293-4960-9eba-b4907ca33f3b"/>
    <ds:schemaRef ds:uri="ea4dc06b-4cba-4925-8846-bb8fd58a5d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241</TotalTime>
  <Words>3734</Words>
  <Application>Microsoft Office PowerPoint</Application>
  <PresentationFormat>Widescreen</PresentationFormat>
  <Paragraphs>340</Paragraphs>
  <Slides>23</Slides>
  <Notes>23</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Content Slides</vt:lpstr>
      <vt:lpstr>PowerPoint Presentation</vt:lpstr>
      <vt:lpstr>Opening Activity</vt:lpstr>
      <vt:lpstr>Opening Activity</vt:lpstr>
      <vt:lpstr>Opening Activity</vt:lpstr>
      <vt:lpstr>Opening Activity</vt:lpstr>
      <vt:lpstr>PowerPoint Presentation</vt:lpstr>
      <vt:lpstr>PowerPoint Presentation</vt:lpstr>
      <vt:lpstr>PowerPoint Presentation</vt:lpstr>
      <vt:lpstr>Electricians in Clean Energy</vt:lpstr>
      <vt:lpstr>Solar Energy</vt:lpstr>
      <vt:lpstr>Wind Energy</vt:lpstr>
      <vt:lpstr>Building Electrification</vt:lpstr>
      <vt:lpstr>Transportation</vt:lpstr>
      <vt:lpstr>Climate Watch: Video </vt:lpstr>
      <vt:lpstr>PowerPoint Presentation</vt:lpstr>
      <vt:lpstr>PowerPoint Presentation</vt:lpstr>
      <vt:lpstr>PowerPoint Presentation</vt:lpstr>
      <vt:lpstr>Knowledge and Skills</vt:lpstr>
      <vt:lpstr>Training Pathway</vt:lpstr>
      <vt:lpstr>Today’s Group Activity</vt:lpstr>
      <vt:lpstr>Key Points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Benjamin Gross</dc:creator>
  <cp:lastModifiedBy> </cp:lastModifiedBy>
  <cp:revision>9</cp:revision>
  <dcterms:created xsi:type="dcterms:W3CDTF">2024-01-16T16:54:29Z</dcterms:created>
  <dcterms:modified xsi:type="dcterms:W3CDTF">2024-12-19T01:19:38Z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0x010100C9C1CADA0E019C418B12594A264DCDB3</vt:lpwstr>
  </property>
  <property fmtid="{D5CDD505-2E9C-101B-9397-08002B2CF9AE}" pid="3" name="MediaServiceImageTags">
    <vt:lpwstr/>
  </property>
</Properties>
</file>