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668" r:id="rId5"/>
  </p:sldMasterIdLst>
  <p:notesMasterIdLst>
    <p:notesMasterId r:id="rId2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4">
          <p15:clr>
            <a:srgbClr val="747775"/>
          </p15:clr>
        </p15:guide>
        <p15:guide id="2" pos="290">
          <p15:clr>
            <a:srgbClr val="747775"/>
          </p15:clr>
        </p15:guide>
        <p15:guide id="3" pos="432">
          <p15:clr>
            <a:srgbClr val="747775"/>
          </p15:clr>
        </p15:guide>
        <p15:guide id="4" orient="horz" pos="216">
          <p15:clr>
            <a:srgbClr val="747775"/>
          </p15:clr>
        </p15:guide>
        <p15:guide id="5" orient="horz" pos="288">
          <p15:clr>
            <a:srgbClr val="747775"/>
          </p15:clr>
        </p15:guide>
        <p15:guide id="6" pos="1152">
          <p15:clr>
            <a:srgbClr val="747775"/>
          </p15:clr>
        </p15:guide>
        <p15:guide id="7" pos="1083">
          <p15:clr>
            <a:srgbClr val="747775"/>
          </p15:clr>
        </p15:guide>
        <p15:guide id="8" pos="1221">
          <p15:clr>
            <a:srgbClr val="747775"/>
          </p15:clr>
        </p15:guide>
        <p15:guide id="9" orient="horz" pos="720">
          <p15:clr>
            <a:srgbClr val="747775"/>
          </p15:clr>
        </p15:guide>
        <p15:guide id="10" pos="149">
          <p15:clr>
            <a:srgbClr val="747775"/>
          </p15:clr>
        </p15:guide>
        <p15:guide id="11" pos="7531">
          <p15:clr>
            <a:srgbClr val="747775"/>
          </p15:clr>
        </p15:guide>
        <p15:guide id="12" orient="horz" pos="4174">
          <p15:clr>
            <a:srgbClr val="747775"/>
          </p15:clr>
        </p15:guide>
        <p15:guide id="13" pos="7056">
          <p15:clr>
            <a:srgbClr val="747775"/>
          </p15:clr>
        </p15:guide>
        <p15:guide id="14" pos="864">
          <p15:clr>
            <a:srgbClr val="747775"/>
          </p15:clr>
        </p15:guide>
        <p15:guide id="15" orient="horz" pos="2010">
          <p15:clr>
            <a:srgbClr val="747775"/>
          </p15:clr>
        </p15:guide>
        <p15:guide id="16" orient="horz" pos="2328">
          <p15:clr>
            <a:srgbClr val="747775"/>
          </p15:clr>
        </p15:guide>
        <p15:guide id="17" pos="7128">
          <p15:clr>
            <a:srgbClr val="747775"/>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4ZprkTNf4p5MqmuM9tXA8uDjL0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17" d="100"/>
          <a:sy n="117" d="100"/>
        </p:scale>
        <p:origin x="360" y="168"/>
      </p:cViewPr>
      <p:guideLst>
        <p:guide orient="horz" pos="144"/>
        <p:guide pos="290"/>
        <p:guide pos="432"/>
        <p:guide orient="horz" pos="216"/>
        <p:guide orient="horz" pos="288"/>
        <p:guide pos="1152"/>
        <p:guide pos="1083"/>
        <p:guide pos="1221"/>
        <p:guide orient="horz" pos="720"/>
        <p:guide pos="149"/>
        <p:guide pos="7531"/>
        <p:guide orient="horz" pos="4174"/>
        <p:guide pos="7056"/>
        <p:guide pos="864"/>
        <p:guide orient="horz" pos="2010"/>
        <p:guide orient="horz" pos="2328"/>
        <p:guide pos="7128"/>
      </p:guideLst>
    </p:cSldViewPr>
  </p:slideViewPr>
  <p:notesTextViewPr>
    <p:cViewPr>
      <p:scale>
        <a:sx n="1" d="1"/>
        <a:sy n="1" d="1"/>
      </p:scale>
      <p:origin x="0" y="0"/>
    </p:cViewPr>
  </p:notesTextViewPr>
  <p:notesViewPr>
    <p:cSldViewPr snapToGrid="0">
      <p:cViewPr varScale="1">
        <p:scale>
          <a:sx n="93" d="100"/>
          <a:sy n="93" d="100"/>
        </p:scale>
        <p:origin x="3784"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Schwartz" userId="S::aschwartz@masscec.com::d0545eaa-4952-496c-ab81-06766a3597d3" providerId="AD" clId="Web-{157D6D67-2A0C-E1D5-0C66-68A3977DFF42}"/>
    <pc:docChg chg="modSld">
      <pc:chgData name="Alex Schwartz" userId="S::aschwartz@masscec.com::d0545eaa-4952-496c-ab81-06766a3597d3" providerId="AD" clId="Web-{157D6D67-2A0C-E1D5-0C66-68A3977DFF42}" dt="2025-04-02T14:27:04.480" v="0"/>
      <pc:docMkLst>
        <pc:docMk/>
      </pc:docMkLst>
      <pc:sldChg chg="modNotes">
        <pc:chgData name="Alex Schwartz" userId="S::aschwartz@masscec.com::d0545eaa-4952-496c-ab81-06766a3597d3" providerId="AD" clId="Web-{157D6D67-2A0C-E1D5-0C66-68A3977DFF42}" dt="2025-04-02T14:27:04.480" v="0"/>
        <pc:sldMkLst>
          <pc:docMk/>
          <pc:sldMk cId="0" sldId="262"/>
        </pc:sldMkLst>
      </pc:sldChg>
    </pc:docChg>
  </pc:docChgLst>
  <pc:docChgLst>
    <pc:chgData name="Francesca Reznik" userId="S::freznik@masscec.com::1d61764e-418c-4f9e-8a66-f9597a98ac98" providerId="AD" clId="Web-{EFDC7478-344B-3595-9BF4-2995E22C5E9F}"/>
    <pc:docChg chg="modSld">
      <pc:chgData name="Francesca Reznik" userId="S::freznik@masscec.com::1d61764e-418c-4f9e-8a66-f9597a98ac98" providerId="AD" clId="Web-{EFDC7478-344B-3595-9BF4-2995E22C5E9F}" dt="2024-12-19T01:16:04.168" v="5" actId="1076"/>
      <pc:docMkLst>
        <pc:docMk/>
      </pc:docMkLst>
      <pc:sldChg chg="addSp delSp modSp">
        <pc:chgData name="Francesca Reznik" userId="S::freznik@masscec.com::1d61764e-418c-4f9e-8a66-f9597a98ac98" providerId="AD" clId="Web-{EFDC7478-344B-3595-9BF4-2995E22C5E9F}" dt="2024-12-19T01:16:04.168" v="5" actId="1076"/>
        <pc:sldMkLst>
          <pc:docMk/>
          <pc:sldMk cId="0" sldId="262"/>
        </pc:sldMkLst>
        <pc:spChg chg="add del mod">
          <ac:chgData name="Francesca Reznik" userId="S::freznik@masscec.com::1d61764e-418c-4f9e-8a66-f9597a98ac98" providerId="AD" clId="Web-{EFDC7478-344B-3595-9BF4-2995E22C5E9F}" dt="2024-12-19T01:15:40.229" v="1"/>
          <ac:spMkLst>
            <pc:docMk/>
            <pc:sldMk cId="0" sldId="262"/>
            <ac:spMk id="3" creationId="{0EC3C41A-C8C2-85EB-5A91-A157B5ED5A39}"/>
          </ac:spMkLst>
        </pc:spChg>
        <pc:spChg chg="del">
          <ac:chgData name="Francesca Reznik" userId="S::freznik@masscec.com::1d61764e-418c-4f9e-8a66-f9597a98ac98" providerId="AD" clId="Web-{EFDC7478-344B-3595-9BF4-2995E22C5E9F}" dt="2024-12-19T01:15:34.400" v="0"/>
          <ac:spMkLst>
            <pc:docMk/>
            <pc:sldMk cId="0" sldId="262"/>
            <ac:spMk id="348" creationId="{00000000-0000-0000-0000-000000000000}"/>
          </ac:spMkLst>
        </pc:spChg>
        <pc:picChg chg="add mod">
          <ac:chgData name="Francesca Reznik" userId="S::freznik@masscec.com::1d61764e-418c-4f9e-8a66-f9597a98ac98" providerId="AD" clId="Web-{EFDC7478-344B-3595-9BF4-2995E22C5E9F}" dt="2024-12-19T01:16:04.168" v="5" actId="1076"/>
          <ac:picMkLst>
            <pc:docMk/>
            <pc:sldMk cId="0" sldId="262"/>
            <ac:picMk id="4" creationId="{5113F3E7-3EE3-DFB3-3734-121BF5D51C4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5" name="Google Shape;5;n"/>
          <p:cNvSpPr>
            <a:spLocks noGrp="1" noRot="1" noChangeAspect="1"/>
          </p:cNvSpPr>
          <p:nvPr>
            <p:ph type="sldImg" idx="3"/>
          </p:nvPr>
        </p:nvSpPr>
        <p:spPr>
          <a:xfrm>
            <a:off x="1636815" y="497095"/>
            <a:ext cx="3584370" cy="201620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2551611"/>
            <a:ext cx="5486400" cy="613360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pa.gov/sites/default/files/2016-10/documents/extreme-heat-guidebook.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ass.gov/info-details/massachusetts-sea-level-rise-and-coastal-flooding-viewer"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experience.arcgis.com/experience/23d861b79aed450eb8972013dd28579b/page/Sea-Level-Ris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16269dbf29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316269dbf29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Ask students to raise their hands if they know what climate change is.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Ask a few students to briefly describe climate change, and invite other students to add to what they say.</a:t>
            </a:r>
            <a:endParaRPr dirty="0">
              <a:latin typeface="Calibri" panose="020F0502020204030204" pitchFamily="34" charset="0"/>
              <a:cs typeface="Calibri" panose="020F0502020204030204" pitchFamily="34" charset="0"/>
            </a:endParaRPr>
          </a:p>
          <a:p>
            <a:pPr marL="171450" lvl="0" indent="-82550" algn="l" rtl="0">
              <a:lnSpc>
                <a:spcPct val="100000"/>
              </a:lnSpc>
              <a:spcBef>
                <a:spcPts val="0"/>
              </a:spcBef>
              <a:spcAft>
                <a:spcPts val="0"/>
              </a:spcAft>
              <a:buSzPts val="1400"/>
              <a:buFont typeface="Arial"/>
              <a:buNone/>
            </a:pP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In this class, we will do much more than talk about climate change. We’ll discuss what we, specifically you, can do to prevent climate change, the actions that cause it to get worse, and, ideally, ways we can help improve things.</a:t>
            </a:r>
            <a:endParaRPr dirty="0">
              <a:latin typeface="Calibri" panose="020F0502020204030204" pitchFamily="34" charset="0"/>
              <a:cs typeface="Calibri" panose="020F0502020204030204" pitchFamily="34" charset="0"/>
            </a:endParaRPr>
          </a:p>
        </p:txBody>
      </p:sp>
      <p:sp>
        <p:nvSpPr>
          <p:cNvPr id="251" name="Google Shape;251;g316269dbf29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05e98c9050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305e98c9050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Video: EPA (2 mins)</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Before the video, tell students this will help to explain how the greenhouse effect warms the planet.</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Human actions, such as burning fossil fuels, lead to more greenhouse gases in the atmosphere, which trap heat and warm the planet.</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The greenhouse effect leads to extreme weather, rising sea levels, and ecosystem changes, affecting our lives.</a:t>
            </a:r>
            <a:endParaRPr dirty="0">
              <a:latin typeface="Calibri" panose="020F0502020204030204" pitchFamily="34" charset="0"/>
              <a:cs typeface="Calibri" panose="020F0502020204030204" pitchFamily="34" charset="0"/>
            </a:endParaRPr>
          </a:p>
        </p:txBody>
      </p:sp>
      <p:sp>
        <p:nvSpPr>
          <p:cNvPr id="376" name="Google Shape;376;g305e98c9050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05e98c9050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305e98c9050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b="1" dirty="0">
                <a:latin typeface="Calibri" panose="020F0502020204030204" pitchFamily="34" charset="0"/>
                <a:cs typeface="Calibri" panose="020F0502020204030204" pitchFamily="34" charset="0"/>
              </a:rPr>
              <a:t>Carbon dioxide</a:t>
            </a:r>
            <a:r>
              <a:rPr lang="en-US" dirty="0">
                <a:latin typeface="Calibri" panose="020F0502020204030204" pitchFamily="34" charset="0"/>
                <a:cs typeface="Calibri" panose="020F0502020204030204" pitchFamily="34" charset="0"/>
              </a:rPr>
              <a:t> is the primary greenhouse gas contributing to recent climate change. Carbon dioxide enters the atmosphere through burning fossil fuels, solid waste, trees, and other biological materials and as a result of certain chemical reactions, such as cement manufacturing. Carbon dioxide is absorbed and emitted naturally as part of the carbon cycle, through plant and animal respiration, volcanic eruptions, and ocean-atmosphere exchange.</a:t>
            </a:r>
            <a:endParaRPr dirty="0">
              <a:latin typeface="Calibri" panose="020F0502020204030204" pitchFamily="34" charset="0"/>
              <a:cs typeface="Calibri" panose="020F0502020204030204" pitchFamily="34" charset="0"/>
            </a:endParaRPr>
          </a:p>
          <a:p>
            <a:pPr marL="457200" lvl="0" indent="-317500" algn="l" rtl="0">
              <a:lnSpc>
                <a:spcPct val="100000"/>
              </a:lnSpc>
              <a:spcBef>
                <a:spcPts val="0"/>
              </a:spcBef>
              <a:spcAft>
                <a:spcPts val="0"/>
              </a:spcAft>
              <a:buSzPts val="1400"/>
              <a:buChar char="●"/>
            </a:pPr>
            <a:r>
              <a:rPr lang="en-US" dirty="0">
                <a:latin typeface="Calibri" panose="020F0502020204030204" pitchFamily="34" charset="0"/>
                <a:cs typeface="Calibri" panose="020F0502020204030204" pitchFamily="34" charset="0"/>
              </a:rPr>
              <a:t>Both natural and human activities produce </a:t>
            </a:r>
            <a:r>
              <a:rPr lang="en-US" b="1" dirty="0">
                <a:latin typeface="Calibri" panose="020F0502020204030204" pitchFamily="34" charset="0"/>
                <a:cs typeface="Calibri" panose="020F0502020204030204" pitchFamily="34" charset="0"/>
              </a:rPr>
              <a:t>methane</a:t>
            </a:r>
            <a:r>
              <a:rPr lang="en-US" dirty="0">
                <a:latin typeface="Calibri" panose="020F0502020204030204" pitchFamily="34" charset="0"/>
                <a:cs typeface="Calibri" panose="020F0502020204030204" pitchFamily="34" charset="0"/>
              </a:rPr>
              <a:t>. For example, natural wetlands, agricultural activities, and fossil-fuel extraction and transport all emit methane.</a:t>
            </a:r>
            <a:endParaRPr dirty="0">
              <a:latin typeface="Calibri" panose="020F0502020204030204" pitchFamily="34" charset="0"/>
              <a:cs typeface="Calibri" panose="020F0502020204030204" pitchFamily="34" charset="0"/>
            </a:endParaRPr>
          </a:p>
          <a:p>
            <a:pPr marL="457200" lvl="0" indent="-317500" algn="l" rtl="0">
              <a:lnSpc>
                <a:spcPct val="100000"/>
              </a:lnSpc>
              <a:spcBef>
                <a:spcPts val="0"/>
              </a:spcBef>
              <a:spcAft>
                <a:spcPts val="0"/>
              </a:spcAft>
              <a:buSzPts val="1400"/>
              <a:buChar char="●"/>
            </a:pPr>
            <a:r>
              <a:rPr lang="en-US" b="1" dirty="0">
                <a:latin typeface="Calibri" panose="020F0502020204030204" pitchFamily="34" charset="0"/>
                <a:cs typeface="Calibri" panose="020F0502020204030204" pitchFamily="34" charset="0"/>
              </a:rPr>
              <a:t>Nitrous oxide</a:t>
            </a:r>
            <a:r>
              <a:rPr lang="en-US" dirty="0">
                <a:latin typeface="Calibri" panose="020F0502020204030204" pitchFamily="34" charset="0"/>
                <a:cs typeface="Calibri" panose="020F0502020204030204" pitchFamily="34" charset="0"/>
              </a:rPr>
              <a:t> is mainly produced through agricultural activities and natural biological processes. Fossil-fuel burning and industrial processes also create nitrous oxide.</a:t>
            </a:r>
            <a:endParaRPr dirty="0">
              <a:latin typeface="Calibri" panose="020F0502020204030204" pitchFamily="34" charset="0"/>
              <a:cs typeface="Calibri" panose="020F0502020204030204" pitchFamily="34" charset="0"/>
            </a:endParaRPr>
          </a:p>
          <a:p>
            <a:pPr marL="457200" lvl="0" indent="-317500" algn="l" rtl="0">
              <a:lnSpc>
                <a:spcPct val="100000"/>
              </a:lnSpc>
              <a:spcBef>
                <a:spcPts val="0"/>
              </a:spcBef>
              <a:spcAft>
                <a:spcPts val="0"/>
              </a:spcAft>
              <a:buSzPts val="1400"/>
              <a:buChar char="●"/>
            </a:pPr>
            <a:r>
              <a:rPr lang="en-US" b="1" dirty="0">
                <a:latin typeface="Calibri" panose="020F0502020204030204" pitchFamily="34" charset="0"/>
                <a:cs typeface="Calibri" panose="020F0502020204030204" pitchFamily="34" charset="0"/>
              </a:rPr>
              <a:t>Chlorofluorocarbons, hydrochlorofluorocarbons, hydrofluorocarbons, perfluorocarbons, and sulfur hexafluoride</a:t>
            </a:r>
            <a:r>
              <a:rPr lang="en-US" dirty="0">
                <a:latin typeface="Calibri" panose="020F0502020204030204" pitchFamily="34" charset="0"/>
                <a:cs typeface="Calibri" panose="020F0502020204030204" pitchFamily="34" charset="0"/>
              </a:rPr>
              <a:t>, together called F-gases, are often used in coolants, foaming agents, fire extinguishers, solvents, pesticides, and aerosol propellants.</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
        <p:nvSpPr>
          <p:cNvPr id="386" name="Google Shape;386;g305e98c9050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05e98c9050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305e98c9050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15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Extreme heat causes more deaths than any other weather-related hazard—more than hurricanes, tornadoes, or flooding. In addition, thousands of people exposed to extreme heat seek medical treatment each year. </a:t>
            </a:r>
            <a:endParaRPr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More than 65,000 Americans visit an emergency room each summer for acute heat illness. </a:t>
            </a:r>
            <a:endParaRPr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This shows why addressing climate change is urgent.</a:t>
            </a:r>
            <a:endParaRPr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400"/>
              <a:buNone/>
            </a:pPr>
            <a:endParaRPr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400"/>
              <a:buNone/>
            </a:pPr>
            <a:r>
              <a:rPr lang="en-US" b="1" dirty="0">
                <a:latin typeface="Calibri" panose="020F0502020204030204" pitchFamily="34" charset="0"/>
                <a:cs typeface="Calibri" panose="020F0502020204030204" pitchFamily="34" charset="0"/>
              </a:rPr>
              <a:t>Key point to emphasize</a:t>
            </a:r>
            <a:r>
              <a:rPr lang="en-US" dirty="0">
                <a:latin typeface="Calibri" panose="020F0502020204030204" pitchFamily="34" charset="0"/>
                <a:cs typeface="Calibri" panose="020F0502020204030204" pitchFamily="34" charset="0"/>
              </a:rPr>
              <a:t>: Rising temperatures are not just inconvenient but dangerous, especially for vulnerable populations.</a:t>
            </a:r>
            <a:endParaRPr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400"/>
              <a:buNone/>
            </a:pPr>
            <a:endParaRPr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400"/>
              <a:buNone/>
            </a:pPr>
            <a:r>
              <a:rPr lang="en-US" b="1" dirty="0">
                <a:latin typeface="Calibri" panose="020F0502020204030204" pitchFamily="34" charset="0"/>
                <a:cs typeface="Calibri" panose="020F0502020204030204" pitchFamily="34" charset="0"/>
              </a:rPr>
              <a:t>Sources: </a:t>
            </a:r>
            <a:endParaRPr b="1"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400"/>
              <a:buNone/>
            </a:pP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source:stat</a:t>
            </a:r>
            <a:r>
              <a:rPr lang="en-US" dirty="0">
                <a:latin typeface="Calibri" panose="020F0502020204030204" pitchFamily="34" charset="0"/>
                <a:cs typeface="Calibri" panose="020F0502020204030204" pitchFamily="34" charset="0"/>
              </a:rPr>
              <a:t> source: U.S. Global Change Research Program. “The Impacts of Climate Change on Human Health in the United States: A Scientific Assessment.” Last modified 2016. https://health2016.globalchange.gov]</a:t>
            </a:r>
            <a:endParaRPr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400"/>
              <a:buNone/>
            </a:pPr>
            <a:r>
              <a:rPr lang="en-US" dirty="0">
                <a:latin typeface="Calibri" panose="020F0502020204030204" pitchFamily="34" charset="0"/>
                <a:cs typeface="Calibri" panose="020F0502020204030204" pitchFamily="34" charset="0"/>
              </a:rPr>
              <a:t>Graph: Numbers in each bar represent the total number of fatalities by hazard. Source: NOAA National Weather Service, 2016</a:t>
            </a:r>
            <a:endParaRPr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400"/>
              <a:buNone/>
            </a:pPr>
            <a:endParaRPr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400"/>
              <a:buNone/>
            </a:pPr>
            <a:r>
              <a:rPr lang="en-US" dirty="0">
                <a:latin typeface="Calibri" panose="020F0502020204030204" pitchFamily="34" charset="0"/>
                <a:cs typeface="Calibri" panose="020F0502020204030204" pitchFamily="34" charset="0"/>
              </a:rPr>
              <a:t>Source: EPA Guidebook Extreme Heat</a:t>
            </a:r>
            <a:endParaRPr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400"/>
              <a:buNone/>
            </a:pPr>
            <a:r>
              <a:rPr lang="en-US" u="sng" dirty="0">
                <a:solidFill>
                  <a:schemeClr val="hlink"/>
                </a:solidFill>
                <a:latin typeface="Calibri" panose="020F0502020204030204" pitchFamily="34" charset="0"/>
                <a:cs typeface="Calibri" panose="020F0502020204030204" pitchFamily="34" charset="0"/>
                <a:hlinkClick r:id="rId3"/>
              </a:rPr>
              <a:t>https://www.epa.gov/sites/default/files/2016-10/documents/extreme-heat-guidebook.pdf</a:t>
            </a:r>
            <a:endParaRPr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
        <p:nvSpPr>
          <p:cNvPr id="408" name="Google Shape;408;g305e98c9050_0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05e98c9050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305e98c9050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dirty="0">
                <a:latin typeface="Calibri" panose="020F0502020204030204" pitchFamily="34" charset="0"/>
                <a:cs typeface="Calibri" panose="020F0502020204030204" pitchFamily="34" charset="0"/>
              </a:rPr>
              <a:t>Climate change can also impact human health by worsening air and water quality, increasing the spread of certain diseases, and altering the frequency or intensity of extreme weather events.</a:t>
            </a:r>
            <a:endParaRPr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400"/>
              <a:buNone/>
            </a:pPr>
            <a:r>
              <a:rPr lang="en-US" dirty="0">
                <a:latin typeface="Calibri" panose="020F0502020204030204" pitchFamily="34" charset="0"/>
                <a:cs typeface="Calibri" panose="020F0502020204030204" pitchFamily="34" charset="0"/>
              </a:rPr>
              <a:t>[Image source: https://</a:t>
            </a:r>
            <a:r>
              <a:rPr lang="en-US" dirty="0" err="1">
                <a:latin typeface="Calibri" panose="020F0502020204030204" pitchFamily="34" charset="0"/>
                <a:cs typeface="Calibri" panose="020F0502020204030204" pitchFamily="34" charset="0"/>
              </a:rPr>
              <a:t>www.epa.gov</a:t>
            </a:r>
            <a:r>
              <a:rPr lang="en-US" dirty="0">
                <a:latin typeface="Calibri" panose="020F0502020204030204" pitchFamily="34" charset="0"/>
                <a:cs typeface="Calibri" panose="020F0502020204030204" pitchFamily="34" charset="0"/>
              </a:rPr>
              <a:t>/emergencies-</a:t>
            </a:r>
            <a:r>
              <a:rPr lang="en-US" dirty="0" err="1">
                <a:latin typeface="Calibri" panose="020F0502020204030204" pitchFamily="34" charset="0"/>
                <a:cs typeface="Calibri" panose="020F0502020204030204" pitchFamily="34" charset="0"/>
              </a:rPr>
              <a:t>iaq</a:t>
            </a:r>
            <a:r>
              <a:rPr lang="en-US" dirty="0">
                <a:latin typeface="Calibri" panose="020F0502020204030204" pitchFamily="34" charset="0"/>
                <a:cs typeface="Calibri" panose="020F0502020204030204" pitchFamily="34" charset="0"/>
              </a:rPr>
              <a:t>/emergency-events-can-impact-your-indoor-air-quality-infographic]</a:t>
            </a:r>
            <a:endParaRPr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400"/>
              <a:buNone/>
            </a:pPr>
            <a:endParaRPr sz="1100" dirty="0">
              <a:latin typeface="Calibri" panose="020F0502020204030204" pitchFamily="34" charset="0"/>
              <a:cs typeface="Calibri" panose="020F0502020204030204" pitchFamily="34" charset="0"/>
            </a:endParaRPr>
          </a:p>
        </p:txBody>
      </p:sp>
      <p:sp>
        <p:nvSpPr>
          <p:cNvPr id="420" name="Google Shape;420;g305e98c9050_0_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05e98c9050_0_68:notes"/>
          <p:cNvSpPr>
            <a:spLocks noGrp="1" noRot="1" noChangeAspect="1"/>
          </p:cNvSpPr>
          <p:nvPr>
            <p:ph type="sldImg" idx="2"/>
          </p:nvPr>
        </p:nvSpPr>
        <p:spPr>
          <a:xfrm>
            <a:off x="1354138" y="352425"/>
            <a:ext cx="4149725" cy="2333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305e98c9050_0_68:notes"/>
          <p:cNvSpPr txBox="1">
            <a:spLocks noGrp="1"/>
          </p:cNvSpPr>
          <p:nvPr>
            <p:ph type="body" idx="1"/>
          </p:nvPr>
        </p:nvSpPr>
        <p:spPr>
          <a:xfrm>
            <a:off x="685800" y="3006436"/>
            <a:ext cx="5486400" cy="4994714"/>
          </a:xfrm>
          <a:prstGeom prst="rect">
            <a:avLst/>
          </a:prstGeom>
          <a:noFill/>
          <a:ln>
            <a:noFill/>
          </a:ln>
        </p:spPr>
        <p:txBody>
          <a:bodyPr spcFirstLastPara="1" wrap="square" lIns="91425" tIns="45700" rIns="91425" bIns="45700" anchor="t" anchorCtr="0">
            <a:noAutofit/>
          </a:bodyPr>
          <a:lstStyle/>
          <a:p>
            <a:pPr marL="171450" lvl="0" indent="-171450" algn="l" rtl="0">
              <a:lnSpc>
                <a:spcPct val="115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This map shows the estimated sea-level rise around Boston. </a:t>
            </a:r>
            <a:endParaRPr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How would you feel if your favorite beach was underwater due to rising sea levels? What about where you went fishing or where you used to go swimming or ice skating?</a:t>
            </a:r>
            <a:endParaRPr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Ask students if anyone has an example of an area where they’ve seen a difference in the waterline or coastline in their lifetime.</a:t>
            </a:r>
            <a:endParaRPr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400"/>
              <a:buNone/>
            </a:pPr>
            <a:endParaRPr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Changes in rainfall can result in more floods, droughts, or intense rain. Heavy rainfall and overwhelmed drainage systems can also damage inland buildings.</a:t>
            </a:r>
            <a:endParaRPr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In the bigger picture, rising sea levels threaten coastal communities and ecosystems, communities along rivers, and eventually communities near lakes and ponds or any community near water.</a:t>
            </a:r>
            <a:endParaRPr dirty="0">
              <a:latin typeface="Calibri" panose="020F0502020204030204" pitchFamily="34" charset="0"/>
              <a:cs typeface="Calibri" panose="020F0502020204030204" pitchFamily="34" charset="0"/>
            </a:endParaRPr>
          </a:p>
          <a:p>
            <a:pPr marL="171450" lvl="0" indent="-82550" algn="l" rtl="0">
              <a:lnSpc>
                <a:spcPct val="115000"/>
              </a:lnSpc>
              <a:spcBef>
                <a:spcPts val="0"/>
              </a:spcBef>
              <a:spcAft>
                <a:spcPts val="0"/>
              </a:spcAft>
              <a:buSzPts val="1400"/>
              <a:buFont typeface="Arial"/>
              <a:buNone/>
            </a:pPr>
            <a:endParaRPr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400"/>
              <a:buNone/>
            </a:pPr>
            <a:endParaRPr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400"/>
              <a:buNone/>
            </a:pPr>
            <a:r>
              <a:rPr lang="en-US" dirty="0">
                <a:latin typeface="Calibri" panose="020F0502020204030204" pitchFamily="34" charset="0"/>
                <a:cs typeface="Calibri" panose="020F0502020204030204" pitchFamily="34" charset="0"/>
              </a:rPr>
              <a:t>Interactive tools can be linked to from: </a:t>
            </a:r>
            <a:r>
              <a:rPr lang="en-US" u="sng" dirty="0">
                <a:solidFill>
                  <a:srgbClr val="1155CC"/>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Massachusetts Sea Level Rise and Coastal Flooding Viewer</a:t>
            </a:r>
            <a:endParaRPr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400"/>
              <a:buNone/>
            </a:pPr>
            <a:r>
              <a:rPr lang="en-US" dirty="0">
                <a:latin typeface="Calibri" panose="020F0502020204030204" pitchFamily="34" charset="0"/>
                <a:cs typeface="Calibri" panose="020F0502020204030204" pitchFamily="34" charset="0"/>
              </a:rPr>
              <a:t>[Image source: </a:t>
            </a:r>
            <a:r>
              <a:rPr lang="en-US" u="sng" dirty="0">
                <a:solidFill>
                  <a:schemeClr val="hlink"/>
                </a:solidFill>
                <a:latin typeface="Calibri" panose="020F0502020204030204" pitchFamily="34" charset="0"/>
                <a:cs typeface="Calibri" panose="020F0502020204030204" pitchFamily="34" charset="0"/>
                <a:hlinkClick r:id="rId4"/>
              </a:rPr>
              <a:t>https://experience.arcgis.com/experience/23d861b79aed450eb8972013dd28579b/page/Sea-Level-Rise/</a:t>
            </a:r>
            <a:r>
              <a:rPr lang="en-US" dirty="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400"/>
              <a:buNone/>
            </a:pPr>
            <a:r>
              <a:rPr lang="en-US" dirty="0">
                <a:latin typeface="Calibri" panose="020F0502020204030204" pitchFamily="34" charset="0"/>
                <a:cs typeface="Calibri" panose="020F0502020204030204" pitchFamily="34" charset="0"/>
              </a:rPr>
              <a:t>“This interactive map shows the National Oceanic and Atmospheric Administration (NOAA) “bathtub” modeling of coastal flooding above Mean Higher High Water (MHHW, the average height of daily highest tides) with six scenarios showing increasing levels of sea level rise (one-foot increments up to six feet). This static “bathtub” model does not account for storm surge, waves, erosion, and other dynamic factors.”</a:t>
            </a:r>
            <a:endParaRPr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
        <p:nvSpPr>
          <p:cNvPr id="431" name="Google Shape;431;g305e98c9050_0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05e98c9050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g305e98c9050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dirty="0">
                <a:latin typeface="Calibri" panose="020F0502020204030204" pitchFamily="34" charset="0"/>
                <a:cs typeface="Calibri" panose="020F0502020204030204" pitchFamily="34" charset="0"/>
              </a:rPr>
              <a:t>Here is another look at a community hit by a recent storm surge. </a:t>
            </a:r>
            <a:endParaRPr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400"/>
              <a:buNone/>
            </a:pPr>
            <a:r>
              <a:rPr lang="en-US" dirty="0">
                <a:latin typeface="Calibri" panose="020F0502020204030204" pitchFamily="34" charset="0"/>
                <a:cs typeface="Calibri" panose="020F0502020204030204" pitchFamily="34" charset="0"/>
              </a:rPr>
              <a:t>Video (2 mins)</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400"/>
              <a:buFont typeface="Arial"/>
              <a:buNone/>
            </a:pPr>
            <a:r>
              <a:rPr lang="en-US" dirty="0">
                <a:latin typeface="Calibri" panose="020F0502020204030204" pitchFamily="34" charset="0"/>
                <a:cs typeface="Calibri" panose="020F0502020204030204" pitchFamily="34" charset="0"/>
              </a:rPr>
              <a:t>WCBV Channel 5 Boston. “Storm Surge, Flooding Cause Major Home Damage in North Shore Town.” Posted January 13, 2024. YouTube, 1:58. https://</a:t>
            </a:r>
            <a:r>
              <a:rPr lang="en-US" dirty="0" err="1">
                <a:latin typeface="Calibri" panose="020F0502020204030204" pitchFamily="34" charset="0"/>
                <a:cs typeface="Calibri" panose="020F0502020204030204" pitchFamily="34" charset="0"/>
              </a:rPr>
              <a:t>youtu.be</a:t>
            </a:r>
            <a:r>
              <a:rPr lang="en-US" dirty="0">
                <a:latin typeface="Calibri" panose="020F0502020204030204" pitchFamily="34" charset="0"/>
                <a:cs typeface="Calibri" panose="020F0502020204030204" pitchFamily="34" charset="0"/>
              </a:rPr>
              <a:t>/KaxrEI4Miyk?si=76TartjfU2aj2Fy9</a:t>
            </a:r>
            <a:endParaRPr dirty="0">
              <a:latin typeface="Calibri" panose="020F0502020204030204" pitchFamily="34" charset="0"/>
              <a:cs typeface="Calibri" panose="020F0502020204030204" pitchFamily="34" charset="0"/>
            </a:endParaRPr>
          </a:p>
        </p:txBody>
      </p:sp>
      <p:sp>
        <p:nvSpPr>
          <p:cNvPr id="441" name="Google Shape;441;g305e98c9050_0_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305e98c9050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g305e98c9050_0_1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dirty="0">
                <a:latin typeface="Calibri" panose="020F0502020204030204" pitchFamily="34" charset="0"/>
                <a:cs typeface="Calibri" panose="020F0502020204030204" pitchFamily="34" charset="0"/>
              </a:rPr>
              <a:t>Continue the discussion about how climate change impacts communities by asking questions about the video. </a:t>
            </a:r>
            <a:endParaRPr dirty="0">
              <a:latin typeface="Calibri" panose="020F0502020204030204" pitchFamily="34" charset="0"/>
              <a:cs typeface="Calibri" panose="020F0502020204030204" pitchFamily="34" charset="0"/>
            </a:endParaRPr>
          </a:p>
        </p:txBody>
      </p:sp>
      <p:sp>
        <p:nvSpPr>
          <p:cNvPr id="451" name="Google Shape;451;g305e98c9050_0_1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6:notes"/>
          <p:cNvSpPr>
            <a:spLocks noGrp="1" noRot="1" noChangeAspect="1"/>
          </p:cNvSpPr>
          <p:nvPr>
            <p:ph type="sldImg" idx="2"/>
          </p:nvPr>
        </p:nvSpPr>
        <p:spPr>
          <a:xfrm>
            <a:off x="2366963" y="322263"/>
            <a:ext cx="2124075" cy="1195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6:notes"/>
          <p:cNvSpPr txBox="1">
            <a:spLocks noGrp="1"/>
          </p:cNvSpPr>
          <p:nvPr>
            <p:ph type="body" idx="1"/>
          </p:nvPr>
        </p:nvSpPr>
        <p:spPr>
          <a:xfrm>
            <a:off x="685799" y="1676400"/>
            <a:ext cx="5936673" cy="714538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latin typeface="Calibri" panose="020F0502020204030204" pitchFamily="34" charset="0"/>
                <a:ea typeface="Calibri"/>
                <a:cs typeface="Calibri" panose="020F0502020204030204" pitchFamily="34" charset="0"/>
                <a:sym typeface="Calibri"/>
              </a:rPr>
              <a:t>Activity objective:</a:t>
            </a:r>
            <a:r>
              <a:rPr lang="en-US" dirty="0">
                <a:latin typeface="Calibri" panose="020F0502020204030204" pitchFamily="34" charset="0"/>
                <a:ea typeface="Calibri"/>
                <a:cs typeface="Calibri" panose="020F0502020204030204" pitchFamily="34" charset="0"/>
                <a:sym typeface="Calibri"/>
              </a:rPr>
              <a:t> Students will learn about several of Boston’s Climate Action Plan strategies to reduce emissions and improve climate resilience. This activity will foster collaboration, deepen understanding of real-world climate strategies, and show how local action contributes to climate goals.</a:t>
            </a:r>
            <a:endParaRPr dirty="0">
              <a:latin typeface="Calibri" panose="020F0502020204030204" pitchFamily="34" charset="0"/>
              <a:ea typeface="Calibri"/>
              <a:cs typeface="Calibri" panose="020F0502020204030204" pitchFamily="34" charset="0"/>
              <a:sym typeface="Calibri"/>
            </a:endParaRPr>
          </a:p>
          <a:p>
            <a:pPr marL="0" lvl="0" indent="0" algn="l" rtl="0">
              <a:lnSpc>
                <a:spcPct val="115000"/>
              </a:lnSpc>
              <a:spcBef>
                <a:spcPts val="0"/>
              </a:spcBef>
              <a:spcAft>
                <a:spcPts val="0"/>
              </a:spcAft>
              <a:buClr>
                <a:schemeClr val="dk1"/>
              </a:buClr>
              <a:buSzPts val="1100"/>
              <a:buFont typeface="Arial"/>
              <a:buNone/>
            </a:pPr>
            <a:endParaRPr b="1" dirty="0">
              <a:latin typeface="Calibri" panose="020F0502020204030204" pitchFamily="34" charset="0"/>
              <a:ea typeface="Calibri"/>
              <a:cs typeface="Calibri" panose="020F0502020204030204" pitchFamily="34" charset="0"/>
              <a:sym typeface="Calibri"/>
            </a:endParaRPr>
          </a:p>
          <a:p>
            <a:pPr marL="0" lvl="0" indent="0" algn="l" rtl="0">
              <a:lnSpc>
                <a:spcPct val="115000"/>
              </a:lnSpc>
              <a:spcBef>
                <a:spcPts val="0"/>
              </a:spcBef>
              <a:spcAft>
                <a:spcPts val="0"/>
              </a:spcAft>
              <a:buClr>
                <a:schemeClr val="dk1"/>
              </a:buClr>
              <a:buSzPts val="1100"/>
              <a:buFont typeface="Arial"/>
              <a:buNone/>
            </a:pPr>
            <a:r>
              <a:rPr lang="en-US" b="1" dirty="0">
                <a:latin typeface="Calibri" panose="020F0502020204030204" pitchFamily="34" charset="0"/>
                <a:ea typeface="Calibri"/>
                <a:cs typeface="Calibri" panose="020F0502020204030204" pitchFamily="34" charset="0"/>
                <a:sym typeface="Calibri"/>
              </a:rPr>
              <a:t>Instructions:</a:t>
            </a:r>
            <a:endParaRPr b="1" dirty="0">
              <a:latin typeface="Calibri" panose="020F0502020204030204" pitchFamily="34" charset="0"/>
              <a:ea typeface="Calibri"/>
              <a:cs typeface="Calibri" panose="020F0502020204030204" pitchFamily="34" charset="0"/>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Divide students into groups based on three categories. (Depending on class size, you may choose to have more than one group focusing on each of the categories below):</a:t>
            </a:r>
            <a:endParaRPr dirty="0">
              <a:latin typeface="Calibri" panose="020F0502020204030204" pitchFamily="34" charset="0"/>
              <a:ea typeface="Calibri"/>
              <a:cs typeface="Calibri" panose="020F0502020204030204" pitchFamily="34" charset="0"/>
              <a:sym typeface="Calibri"/>
            </a:endParaRPr>
          </a:p>
          <a:p>
            <a:pPr marL="914400" lvl="0"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Buildings</a:t>
            </a:r>
            <a:endParaRPr dirty="0">
              <a:latin typeface="Calibri" panose="020F0502020204030204" pitchFamily="34" charset="0"/>
              <a:ea typeface="Calibri"/>
              <a:cs typeface="Calibri" panose="020F0502020204030204" pitchFamily="34" charset="0"/>
              <a:sym typeface="Calibri"/>
            </a:endParaRPr>
          </a:p>
          <a:p>
            <a:pPr marL="914400" lvl="0"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Transportation</a:t>
            </a:r>
            <a:endParaRPr dirty="0">
              <a:latin typeface="Calibri" panose="020F0502020204030204" pitchFamily="34" charset="0"/>
              <a:ea typeface="Calibri"/>
              <a:cs typeface="Calibri" panose="020F0502020204030204" pitchFamily="34" charset="0"/>
              <a:sym typeface="Calibri"/>
            </a:endParaRPr>
          </a:p>
          <a:p>
            <a:pPr marL="914400" lvl="0"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Everything else (energy efficiency, waste reduction, green spaces)</a:t>
            </a:r>
            <a:endParaRPr dirty="0">
              <a:latin typeface="Calibri" panose="020F0502020204030204" pitchFamily="34" charset="0"/>
              <a:ea typeface="Calibri"/>
              <a:cs typeface="Calibri" panose="020F0502020204030204" pitchFamily="34" charset="0"/>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Direct students to their worksheet, which they will use to complete this activity. On the worksheets, each category lists three to four strategies from Boston’s Climate Action Plan. </a:t>
            </a:r>
            <a:endParaRPr dirty="0">
              <a:latin typeface="Calibri" panose="020F0502020204030204" pitchFamily="34" charset="0"/>
              <a:ea typeface="Calibri"/>
              <a:cs typeface="Calibri" panose="020F0502020204030204" pitchFamily="34" charset="0"/>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Each group should</a:t>
            </a:r>
            <a:endParaRPr dirty="0">
              <a:latin typeface="Calibri" panose="020F0502020204030204" pitchFamily="34" charset="0"/>
              <a:ea typeface="Calibri"/>
              <a:cs typeface="Calibri" panose="020F0502020204030204" pitchFamily="34" charset="0"/>
              <a:sym typeface="Calibri"/>
            </a:endParaRPr>
          </a:p>
          <a:p>
            <a:pPr marL="914400" lvl="0"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Choose one or two strategies from their category to focus on; they should choose the strategy or strategies they find most exciting or believe will be the most impactful</a:t>
            </a:r>
            <a:endParaRPr dirty="0">
              <a:latin typeface="Calibri" panose="020F0502020204030204" pitchFamily="34" charset="0"/>
              <a:ea typeface="Calibri"/>
              <a:cs typeface="Calibri" panose="020F0502020204030204" pitchFamily="34" charset="0"/>
              <a:sym typeface="Calibri"/>
            </a:endParaRPr>
          </a:p>
          <a:p>
            <a:pPr marL="914400" lvl="0"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Discuss how their chosen strategy will help Boston now and in the future</a:t>
            </a:r>
            <a:endParaRPr dirty="0">
              <a:latin typeface="Calibri" panose="020F0502020204030204" pitchFamily="34" charset="0"/>
              <a:ea typeface="Calibri"/>
              <a:cs typeface="Calibri" panose="020F0502020204030204" pitchFamily="34" charset="0"/>
              <a:sym typeface="Calibri"/>
            </a:endParaRPr>
          </a:p>
          <a:p>
            <a:pPr marL="914400" lvl="0"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Answer the questions in their worksheets.</a:t>
            </a:r>
            <a:endParaRPr dirty="0">
              <a:latin typeface="Calibri" panose="020F0502020204030204" pitchFamily="34" charset="0"/>
              <a:ea typeface="Calibri"/>
              <a:cs typeface="Calibri" panose="020F0502020204030204" pitchFamily="34" charset="0"/>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Groups will present to the rest of the class. Each group should take about one minute to summarize the main points:</a:t>
            </a:r>
            <a:endParaRPr dirty="0">
              <a:latin typeface="Calibri" panose="020F0502020204030204" pitchFamily="34" charset="0"/>
              <a:ea typeface="Calibri"/>
              <a:cs typeface="Calibri" panose="020F0502020204030204" pitchFamily="34" charset="0"/>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Their chosen strategy and its benefits for Boston’s communities</a:t>
            </a:r>
            <a:endParaRPr dirty="0">
              <a:latin typeface="Calibri" panose="020F0502020204030204" pitchFamily="34" charset="0"/>
              <a:ea typeface="Calibri"/>
              <a:cs typeface="Calibri" panose="020F0502020204030204" pitchFamily="34" charset="0"/>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How it contributes to climate resilience</a:t>
            </a:r>
            <a:endParaRPr dirty="0">
              <a:latin typeface="Calibri" panose="020F0502020204030204" pitchFamily="34" charset="0"/>
              <a:ea typeface="Calibri"/>
              <a:cs typeface="Calibri" panose="020F0502020204030204" pitchFamily="34" charset="0"/>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panose="020F0502020204030204" pitchFamily="34" charset="0"/>
              <a:ea typeface="Calibri"/>
              <a:cs typeface="Calibri" panose="020F0502020204030204" pitchFamily="34" charset="0"/>
              <a:sym typeface="Calibri"/>
            </a:endParaRPr>
          </a:p>
          <a:p>
            <a:pPr marL="0" lvl="0" indent="0" algn="l" rtl="0">
              <a:lnSpc>
                <a:spcPct val="115000"/>
              </a:lnSpc>
              <a:spcBef>
                <a:spcPts val="0"/>
              </a:spcBef>
              <a:spcAft>
                <a:spcPts val="0"/>
              </a:spcAft>
              <a:buClr>
                <a:schemeClr val="dk1"/>
              </a:buClr>
              <a:buSzPts val="1100"/>
              <a:buFont typeface="Arial"/>
              <a:buNone/>
            </a:pPr>
            <a:r>
              <a:rPr lang="en-US" b="1" dirty="0">
                <a:latin typeface="Calibri" panose="020F0502020204030204" pitchFamily="34" charset="0"/>
                <a:ea typeface="Calibri"/>
                <a:cs typeface="Calibri" panose="020F0502020204030204" pitchFamily="34" charset="0"/>
                <a:sym typeface="Calibri"/>
              </a:rPr>
              <a:t>Key concept to highlight</a:t>
            </a:r>
            <a:r>
              <a:rPr lang="en-US" dirty="0">
                <a:latin typeface="Calibri" panose="020F0502020204030204" pitchFamily="34" charset="0"/>
                <a:ea typeface="Calibri"/>
                <a:cs typeface="Calibri" panose="020F0502020204030204" pitchFamily="34" charset="0"/>
                <a:sym typeface="Calibri"/>
              </a:rPr>
              <a:t>: Climate resilience is essential; holistic approaches in cities such as Boston can serve as models for other communities.</a:t>
            </a:r>
            <a:endParaRPr dirty="0">
              <a:latin typeface="Calibri" panose="020F0502020204030204" pitchFamily="34" charset="0"/>
              <a:ea typeface="Calibri"/>
              <a:cs typeface="Calibri" panose="020F0502020204030204" pitchFamily="34" charset="0"/>
              <a:sym typeface="Calibri"/>
            </a:endParaRPr>
          </a:p>
          <a:p>
            <a:pPr marL="457200" lvl="0" indent="0" algn="l" rtl="0">
              <a:lnSpc>
                <a:spcPct val="115000"/>
              </a:lnSpc>
              <a:spcBef>
                <a:spcPts val="0"/>
              </a:spcBef>
              <a:spcAft>
                <a:spcPts val="0"/>
              </a:spcAft>
              <a:buClr>
                <a:schemeClr val="dk1"/>
              </a:buClr>
              <a:buSzPts val="1100"/>
              <a:buFont typeface="Arial"/>
              <a:buNone/>
            </a:pPr>
            <a:endParaRPr dirty="0">
              <a:latin typeface="Calibri" panose="020F0502020204030204" pitchFamily="34" charset="0"/>
              <a:ea typeface="Calibri"/>
              <a:cs typeface="Calibri" panose="020F0502020204030204" pitchFamily="34" charset="0"/>
              <a:sym typeface="Calibri"/>
            </a:endParaRPr>
          </a:p>
          <a:p>
            <a:pPr marL="0" lvl="0" indent="0" algn="l" rtl="0">
              <a:lnSpc>
                <a:spcPct val="115000"/>
              </a:lnSpc>
              <a:spcBef>
                <a:spcPts val="0"/>
              </a:spcBef>
              <a:spcAft>
                <a:spcPts val="0"/>
              </a:spcAft>
              <a:buClr>
                <a:schemeClr val="dk1"/>
              </a:buClr>
              <a:buSzPts val="1100"/>
              <a:buFont typeface="Arial"/>
              <a:buNone/>
            </a:pPr>
            <a:r>
              <a:rPr lang="en-US" b="1" dirty="0">
                <a:latin typeface="Calibri" panose="020F0502020204030204" pitchFamily="34" charset="0"/>
                <a:ea typeface="Calibri"/>
                <a:cs typeface="Calibri" panose="020F0502020204030204" pitchFamily="34" charset="0"/>
                <a:sym typeface="Calibri"/>
              </a:rPr>
              <a:t>Potential student question:</a:t>
            </a:r>
            <a:r>
              <a:rPr lang="en-US" dirty="0">
                <a:latin typeface="Calibri" panose="020F0502020204030204" pitchFamily="34" charset="0"/>
                <a:ea typeface="Calibri"/>
                <a:cs typeface="Calibri" panose="020F0502020204030204" pitchFamily="34" charset="0"/>
                <a:sym typeface="Calibri"/>
              </a:rPr>
              <a:t> “</a:t>
            </a:r>
            <a:r>
              <a:rPr lang="en-US" i="1" dirty="0">
                <a:latin typeface="Calibri" panose="020F0502020204030204" pitchFamily="34" charset="0"/>
                <a:ea typeface="Calibri"/>
                <a:cs typeface="Calibri" panose="020F0502020204030204" pitchFamily="34" charset="0"/>
                <a:sym typeface="Calibri"/>
              </a:rPr>
              <a:t>Why are we looking at Boston’s climate plan and not other towns?”</a:t>
            </a:r>
            <a:endParaRPr i="1" dirty="0">
              <a:latin typeface="Calibri" panose="020F0502020204030204" pitchFamily="34" charset="0"/>
              <a:ea typeface="Calibri"/>
              <a:cs typeface="Calibri" panose="020F0502020204030204" pitchFamily="34" charset="0"/>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The Climate Ready Boston initiative is an example that is more fully developed than in many other cities and towns. This initiative was intended to produce a systemic and comprehensive framework. This framework was developed by working with local climate scientists, engineers, planners, and designers to identify vulnerable locations and engage in changes to promote resilience. </a:t>
            </a:r>
            <a:endParaRPr dirty="0">
              <a:latin typeface="Calibri" panose="020F0502020204030204" pitchFamily="34" charset="0"/>
              <a:ea typeface="Calibri"/>
              <a:cs typeface="Calibri" panose="020F0502020204030204" pitchFamily="34" charset="0"/>
              <a:sym typeface="Calibri"/>
            </a:endParaRPr>
          </a:p>
          <a:p>
            <a:pPr marL="0" lvl="0" indent="0" algn="l" rtl="0">
              <a:lnSpc>
                <a:spcPct val="100000"/>
              </a:lnSpc>
              <a:spcBef>
                <a:spcPts val="0"/>
              </a:spcBef>
              <a:spcAft>
                <a:spcPts val="0"/>
              </a:spcAft>
              <a:buSzPts val="1400"/>
              <a:buNone/>
            </a:pPr>
            <a:endParaRPr b="1"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
        <p:nvSpPr>
          <p:cNvPr id="461" name="Google Shape;46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8: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8:notes"/>
          <p:cNvSpPr txBox="1">
            <a:spLocks noGrp="1"/>
          </p:cNvSpPr>
          <p:nvPr>
            <p:ph type="body" idx="1"/>
          </p:nvPr>
        </p:nvSpPr>
        <p:spPr>
          <a:xfrm>
            <a:off x="685800" y="2551611"/>
            <a:ext cx="5486400" cy="6133601"/>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Debrief discussion: </a:t>
            </a:r>
            <a:r>
              <a:rPr lang="en-US" i="1" dirty="0">
                <a:latin typeface="Calibri"/>
                <a:ea typeface="Calibri"/>
                <a:cs typeface="Calibri"/>
                <a:sym typeface="Calibri"/>
              </a:rPr>
              <a:t>Which strategies surprised you as being used to combat climate change?</a:t>
            </a:r>
            <a:endParaRPr i="1"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Encourage discussion on how these strategies connect to one another and to broader systems across the state and region.</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The city is promoting transit-oriented development (TOD) to reduce the climate impact of new growth and development, especially in highly populated areas.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Transitioning to the use of zero-net carbon methods and materials for new construction</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Adoption of zero-emission vehicles making our energy supply cleaner and more resilient</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Climate action plans in the northeast are increasingly including nature-based solutions, such as planting urban trees and building green infrastructure for slowing and holding stormwater runoff</a:t>
            </a:r>
            <a:endParaRPr dirty="0">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Key concept to highlight</a:t>
            </a:r>
            <a:r>
              <a:rPr lang="en-US" dirty="0">
                <a:latin typeface="Calibri"/>
                <a:ea typeface="Calibri"/>
                <a:cs typeface="Calibri"/>
                <a:sym typeface="Calibri"/>
              </a:rPr>
              <a:t>: Climate resilience is essential; holistic approaches in cities such as Boston can serve as models for other communities.</a:t>
            </a:r>
            <a:endParaRPr dirty="0">
              <a:latin typeface="Calibri"/>
              <a:ea typeface="Calibri"/>
              <a:cs typeface="Calibri"/>
              <a:sym typeface="Calibri"/>
            </a:endParaRPr>
          </a:p>
          <a:p>
            <a:pPr marL="0" lvl="0" indent="0" algn="l" rtl="0">
              <a:spcBef>
                <a:spcPts val="0"/>
              </a:spcBef>
              <a:spcAft>
                <a:spcPts val="0"/>
              </a:spcAft>
              <a:buSzPts val="1400"/>
              <a:buNone/>
            </a:pPr>
            <a:endParaRPr dirty="0"/>
          </a:p>
          <a:p>
            <a:pPr marL="457200" lvl="0" indent="-139700" algn="l" rtl="0">
              <a:lnSpc>
                <a:spcPct val="100000"/>
              </a:lnSpc>
              <a:spcBef>
                <a:spcPts val="0"/>
              </a:spcBef>
              <a:spcAft>
                <a:spcPts val="0"/>
              </a:spcAft>
              <a:buSzPts val="1400"/>
              <a:buFont typeface="Arial"/>
              <a:buNone/>
            </a:pPr>
            <a:endParaRPr dirty="0"/>
          </a:p>
          <a:p>
            <a:pPr marL="457200" lvl="0" indent="-139700" algn="l" rtl="0">
              <a:lnSpc>
                <a:spcPct val="100000"/>
              </a:lnSpc>
              <a:spcBef>
                <a:spcPts val="0"/>
              </a:spcBef>
              <a:spcAft>
                <a:spcPts val="0"/>
              </a:spcAft>
              <a:buSzPts val="1400"/>
              <a:buFont typeface="Arial"/>
              <a:buNone/>
            </a:pPr>
            <a:endParaRPr dirty="0"/>
          </a:p>
        </p:txBody>
      </p:sp>
      <p:sp>
        <p:nvSpPr>
          <p:cNvPr id="474" name="Google Shape;47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10bd32f27a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g310bd32f27a_0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b="0"/>
          </a:p>
        </p:txBody>
      </p:sp>
      <p:sp>
        <p:nvSpPr>
          <p:cNvPr id="484" name="Google Shape;484;g310bd32f27a_0_1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10bd32f27a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310bd32f27a_0_1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b="0" dirty="0">
                <a:latin typeface="Calibri" panose="020F0502020204030204" pitchFamily="34" charset="0"/>
                <a:cs typeface="Calibri" panose="020F0502020204030204" pitchFamily="34" charset="0"/>
              </a:rPr>
              <a:t>Quickly introduce the lesson structure so </a:t>
            </a:r>
            <a:r>
              <a:rPr lang="en-US" dirty="0">
                <a:latin typeface="Calibri" panose="020F0502020204030204" pitchFamily="34" charset="0"/>
                <a:cs typeface="Calibri" panose="020F0502020204030204" pitchFamily="34" charset="0"/>
              </a:rPr>
              <a:t>that</a:t>
            </a:r>
            <a:r>
              <a:rPr lang="en-US" b="0" dirty="0">
                <a:latin typeface="Calibri" panose="020F0502020204030204" pitchFamily="34" charset="0"/>
                <a:cs typeface="Calibri" panose="020F0502020204030204" pitchFamily="34" charset="0"/>
              </a:rPr>
              <a:t> students know what to expect. </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200"/>
              <a:buFont typeface="Arial"/>
              <a:buChar char="•"/>
            </a:pPr>
            <a:r>
              <a:rPr lang="en-US" b="0" dirty="0">
                <a:latin typeface="Calibri" panose="020F0502020204030204" pitchFamily="34" charset="0"/>
                <a:cs typeface="Calibri" panose="020F0502020204030204" pitchFamily="34" charset="0"/>
              </a:rPr>
              <a:t>Today’s focus will be on learning how climate change affects our lives and how we can be part of the solution.</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200"/>
              <a:buFont typeface="Arial"/>
              <a:buNone/>
            </a:pPr>
            <a:endParaRPr b="1"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200"/>
              <a:buFont typeface="Arial"/>
              <a:buNone/>
            </a:pPr>
            <a:r>
              <a:rPr lang="en-US" b="1" dirty="0">
                <a:latin typeface="Calibri" panose="020F0502020204030204" pitchFamily="34" charset="0"/>
                <a:cs typeface="Calibri" panose="020F0502020204030204" pitchFamily="34" charset="0"/>
              </a:rPr>
              <a:t>Key point to emphasize:</a:t>
            </a:r>
            <a:r>
              <a:rPr lang="en-US" b="0" dirty="0">
                <a:latin typeface="Calibri" panose="020F0502020204030204" pitchFamily="34" charset="0"/>
                <a:cs typeface="Calibri" panose="020F0502020204030204" pitchFamily="34" charset="0"/>
              </a:rPr>
              <a:t> This is an exciting opportunity to see how you can make a difference now and in the future.</a:t>
            </a:r>
            <a:endParaRPr b="0" dirty="0">
              <a:latin typeface="Calibri" panose="020F0502020204030204" pitchFamily="34" charset="0"/>
              <a:cs typeface="Calibri" panose="020F0502020204030204" pitchFamily="34" charset="0"/>
            </a:endParaRPr>
          </a:p>
        </p:txBody>
      </p:sp>
      <p:sp>
        <p:nvSpPr>
          <p:cNvPr id="266" name="Google Shape;266;g310bd32f27a_0_1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310bd32f27a_0_222:notes"/>
          <p:cNvSpPr>
            <a:spLocks noGrp="1" noRot="1" noChangeAspect="1"/>
          </p:cNvSpPr>
          <p:nvPr>
            <p:ph type="sldImg" idx="2"/>
          </p:nvPr>
        </p:nvSpPr>
        <p:spPr>
          <a:xfrm>
            <a:off x="1636815" y="458788"/>
            <a:ext cx="3584400" cy="20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g310bd32f27a_0_222: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Activity objective: </a:t>
            </a:r>
            <a:r>
              <a:rPr lang="en-US" dirty="0">
                <a:latin typeface="Calibri"/>
                <a:ea typeface="Calibri"/>
                <a:cs typeface="Calibri"/>
                <a:sym typeface="Calibri"/>
              </a:rPr>
              <a:t>Encourage students to reflect on key takeaways and identify areas of curiosity for further exploration.</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What is one change you can make immediately that will slow climate change?</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Imagine the future. What will happen if more people like you make just one change?</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latin typeface="Calibri"/>
                <a:ea typeface="Calibri"/>
                <a:cs typeface="Calibri"/>
                <a:sym typeface="Calibri"/>
              </a:rPr>
              <a:t>Check individual understanding of Learning Objectives. </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latin typeface="Calibri"/>
                <a:ea typeface="Calibri"/>
                <a:cs typeface="Calibri"/>
                <a:sym typeface="Calibri"/>
              </a:rPr>
              <a:t>Write a sentence or two to share your thoughts about the following questions. </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US" dirty="0">
                <a:latin typeface="Calibri"/>
                <a:ea typeface="Calibri"/>
                <a:cs typeface="Calibri"/>
                <a:sym typeface="Calibri"/>
              </a:rPr>
              <a:t>What are two consequences of climate change?</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US" dirty="0">
                <a:latin typeface="Calibri"/>
                <a:ea typeface="Calibri"/>
                <a:cs typeface="Calibri"/>
                <a:sym typeface="Calibri"/>
              </a:rPr>
              <a:t>In what way does climate change affect your life?</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US" dirty="0">
                <a:latin typeface="Calibri"/>
                <a:ea typeface="Calibri"/>
                <a:cs typeface="Calibri"/>
                <a:sym typeface="Calibri"/>
              </a:rPr>
              <a:t>How does (or how can) your community address climate change?</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US" dirty="0">
                <a:latin typeface="Calibri"/>
                <a:ea typeface="Calibri"/>
                <a:cs typeface="Calibri"/>
                <a:sym typeface="Calibri"/>
              </a:rPr>
              <a:t>What is one way you will help combat climate change?</a:t>
            </a:r>
            <a:endParaRPr dirty="0">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499" name="Google Shape;499;g310bd32f27a_0_2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012feabbb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3012feabbb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g3012feabbb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10bd32f27a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310bd32f27a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b="0" dirty="0">
                <a:latin typeface="Calibri" panose="020F0502020204030204" pitchFamily="34" charset="0"/>
                <a:cs typeface="Calibri" panose="020F0502020204030204" pitchFamily="34" charset="0"/>
              </a:rPr>
              <a:t>Quickly introduce the lesson structure so that students know what to expect. </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200"/>
              <a:buFont typeface="Arial"/>
              <a:buChar char="•"/>
            </a:pPr>
            <a:r>
              <a:rPr lang="en-US" b="0" dirty="0">
                <a:latin typeface="Calibri" panose="020F0502020204030204" pitchFamily="34" charset="0"/>
                <a:cs typeface="Calibri" panose="020F0502020204030204" pitchFamily="34" charset="0"/>
              </a:rPr>
              <a:t>Today’s focus will be on learning how climate change affects our lives and how we can be part of the solution.</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200"/>
              <a:buFont typeface="Arial"/>
              <a:buNone/>
            </a:pPr>
            <a:endParaRPr b="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200"/>
              <a:buFont typeface="Arial"/>
              <a:buNone/>
            </a:pPr>
            <a:r>
              <a:rPr lang="en-US" b="1" dirty="0">
                <a:latin typeface="Calibri" panose="020F0502020204030204" pitchFamily="34" charset="0"/>
                <a:cs typeface="Calibri" panose="020F0502020204030204" pitchFamily="34" charset="0"/>
              </a:rPr>
              <a:t>Key point to emphasize:</a:t>
            </a:r>
            <a:r>
              <a:rPr lang="en-US" b="0" dirty="0">
                <a:latin typeface="Calibri" panose="020F0502020204030204" pitchFamily="34" charset="0"/>
                <a:cs typeface="Calibri" panose="020F0502020204030204" pitchFamily="34" charset="0"/>
              </a:rPr>
              <a:t> This is an exciting opportunity to see how you can make a difference now and in the future.</a:t>
            </a:r>
            <a:endParaRPr b="0" dirty="0">
              <a:latin typeface="Calibri" panose="020F0502020204030204" pitchFamily="34" charset="0"/>
              <a:cs typeface="Calibri" panose="020F0502020204030204" pitchFamily="34" charset="0"/>
            </a:endParaRPr>
          </a:p>
        </p:txBody>
      </p:sp>
      <p:sp>
        <p:nvSpPr>
          <p:cNvPr id="280" name="Google Shape;280;g310bd32f27a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dirty="0">
                <a:latin typeface="Calibri" panose="020F0502020204030204" pitchFamily="34" charset="0"/>
                <a:ea typeface="Calibri"/>
                <a:cs typeface="Calibri" panose="020F0502020204030204" pitchFamily="34" charset="0"/>
                <a:sym typeface="Calibri"/>
              </a:rPr>
              <a:t>Opening activity. </a:t>
            </a:r>
            <a:r>
              <a:rPr lang="en-US" dirty="0">
                <a:latin typeface="Calibri" panose="020F0502020204030204" pitchFamily="34" charset="0"/>
                <a:ea typeface="Calibri"/>
                <a:cs typeface="Calibri" panose="020F0502020204030204" pitchFamily="34" charset="0"/>
                <a:sym typeface="Calibri"/>
              </a:rPr>
              <a:t>Get students thinking and talking right away.</a:t>
            </a:r>
            <a:endParaRPr dirty="0">
              <a:latin typeface="Calibri" panose="020F0502020204030204" pitchFamily="34" charset="0"/>
              <a:ea typeface="Calibri"/>
              <a:cs typeface="Calibri" panose="020F0502020204030204" pitchFamily="34" charset="0"/>
              <a:sym typeface="Calibri"/>
            </a:endParaRPr>
          </a:p>
          <a:p>
            <a:pPr marL="0" lvl="0" indent="0" algn="l" rtl="0">
              <a:lnSpc>
                <a:spcPct val="115000"/>
              </a:lnSpc>
              <a:spcBef>
                <a:spcPts val="0"/>
              </a:spcBef>
              <a:spcAft>
                <a:spcPts val="0"/>
              </a:spcAft>
              <a:buNone/>
            </a:pPr>
            <a:r>
              <a:rPr lang="en-US" b="1" dirty="0">
                <a:latin typeface="Calibri" panose="020F0502020204030204" pitchFamily="34" charset="0"/>
                <a:ea typeface="Calibri"/>
                <a:cs typeface="Calibri" panose="020F0502020204030204" pitchFamily="34" charset="0"/>
                <a:sym typeface="Calibri"/>
              </a:rPr>
              <a:t>Activity objective:</a:t>
            </a:r>
            <a:r>
              <a:rPr lang="en-US" dirty="0">
                <a:latin typeface="Calibri" panose="020F0502020204030204" pitchFamily="34" charset="0"/>
                <a:ea typeface="Calibri"/>
                <a:cs typeface="Calibri" panose="020F0502020204030204" pitchFamily="34" charset="0"/>
                <a:sym typeface="Calibri"/>
              </a:rPr>
              <a:t> Get students thinking about the impact climate change has on us based on recent headlines about climate-related crises.</a:t>
            </a:r>
            <a:endParaRPr dirty="0">
              <a:latin typeface="Calibri" panose="020F0502020204030204" pitchFamily="34" charset="0"/>
              <a:ea typeface="Calibri"/>
              <a:cs typeface="Calibri" panose="020F0502020204030204" pitchFamily="34" charset="0"/>
              <a:sym typeface="Calibri"/>
            </a:endParaRPr>
          </a:p>
          <a:p>
            <a:pPr marL="457200" lvl="0" indent="-317500" algn="l" rtl="0">
              <a:spcBef>
                <a:spcPts val="0"/>
              </a:spcBef>
              <a:spcAft>
                <a:spcPts val="0"/>
              </a:spcAft>
              <a:buClr>
                <a:schemeClr val="dk1"/>
              </a:buClr>
              <a:buSzPts val="1400"/>
              <a:buChar char="●"/>
            </a:pPr>
            <a:r>
              <a:rPr lang="en-US" b="1" dirty="0">
                <a:latin typeface="Calibri" panose="020F0502020204030204" pitchFamily="34" charset="0"/>
                <a:ea typeface="Calibri"/>
                <a:cs typeface="Calibri" panose="020F0502020204030204" pitchFamily="34" charset="0"/>
                <a:sym typeface="Calibri"/>
              </a:rPr>
              <a:t>Present the slide of headlines.</a:t>
            </a:r>
            <a:r>
              <a:rPr lang="en-US" dirty="0">
                <a:latin typeface="Calibri" panose="020F0502020204030204" pitchFamily="34" charset="0"/>
                <a:ea typeface="Calibri"/>
                <a:cs typeface="Calibri" panose="020F0502020204030204" pitchFamily="34" charset="0"/>
                <a:sym typeface="Calibri"/>
              </a:rPr>
              <a:t> Direct students to form pairs with someone nearby.</a:t>
            </a:r>
            <a:endParaRPr dirty="0">
              <a:latin typeface="Calibri" panose="020F0502020204030204" pitchFamily="34" charset="0"/>
              <a:ea typeface="Calibri"/>
              <a:cs typeface="Calibri" panose="020F0502020204030204" pitchFamily="34" charset="0"/>
              <a:sym typeface="Calibri"/>
            </a:endParaRPr>
          </a:p>
          <a:p>
            <a:pPr marL="914400" lvl="1" indent="-317500" algn="l" rtl="0">
              <a:spcBef>
                <a:spcPts val="0"/>
              </a:spcBef>
              <a:spcAft>
                <a:spcPts val="0"/>
              </a:spcAft>
              <a:buClr>
                <a:schemeClr val="dk1"/>
              </a:buClr>
              <a:buSzPts val="1400"/>
              <a:buChar char="○"/>
            </a:pPr>
            <a:r>
              <a:rPr lang="en-US" dirty="0">
                <a:latin typeface="Calibri" panose="020F0502020204030204" pitchFamily="34" charset="0"/>
                <a:ea typeface="Calibri"/>
                <a:cs typeface="Calibri" panose="020F0502020204030204" pitchFamily="34" charset="0"/>
                <a:sym typeface="Calibri"/>
              </a:rPr>
              <a:t>Pair and Share: Partners share a climate change-related news story they’ve heard recently. If they can’t think of one, they can discuss one of the headlines on the slide. </a:t>
            </a:r>
            <a:endParaRPr dirty="0">
              <a:latin typeface="Calibri" panose="020F0502020204030204" pitchFamily="34" charset="0"/>
              <a:ea typeface="Calibri"/>
              <a:cs typeface="Calibri" panose="020F0502020204030204" pitchFamily="34" charset="0"/>
              <a:sym typeface="Calibri"/>
            </a:endParaRPr>
          </a:p>
          <a:p>
            <a:pPr marL="914400" lvl="1" indent="-304800" algn="l" rtl="0">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Partners discuss what they notice about climate in the headlines and how it makes them think about the future of clean energy.</a:t>
            </a:r>
            <a:endParaRPr dirty="0">
              <a:latin typeface="Calibri" panose="020F0502020204030204" pitchFamily="34" charset="0"/>
              <a:ea typeface="Calibri"/>
              <a:cs typeface="Calibri" panose="020F0502020204030204" pitchFamily="34" charset="0"/>
              <a:sym typeface="Calibri"/>
            </a:endParaRPr>
          </a:p>
          <a:p>
            <a:pPr marL="914400" lvl="1" indent="-317500" algn="l" rtl="0">
              <a:spcBef>
                <a:spcPts val="0"/>
              </a:spcBef>
              <a:spcAft>
                <a:spcPts val="0"/>
              </a:spcAft>
              <a:buClr>
                <a:schemeClr val="dk1"/>
              </a:buClr>
              <a:buSzPts val="1400"/>
              <a:buChar char="○"/>
            </a:pPr>
            <a:r>
              <a:rPr lang="en-US" dirty="0">
                <a:latin typeface="Calibri" panose="020F0502020204030204" pitchFamily="34" charset="0"/>
                <a:ea typeface="Calibri"/>
                <a:cs typeface="Calibri" panose="020F0502020204030204" pitchFamily="34" charset="0"/>
                <a:sym typeface="Calibri"/>
              </a:rPr>
              <a:t>Bring the class back together and ask: </a:t>
            </a:r>
            <a:r>
              <a:rPr lang="en-US" i="1" dirty="0">
                <a:latin typeface="Calibri" panose="020F0502020204030204" pitchFamily="34" charset="0"/>
                <a:ea typeface="Calibri"/>
                <a:cs typeface="Calibri" panose="020F0502020204030204" pitchFamily="34" charset="0"/>
                <a:sym typeface="Calibri"/>
              </a:rPr>
              <a:t>“How do you think climate change could affect your community or future?”</a:t>
            </a:r>
            <a:endParaRPr dirty="0">
              <a:latin typeface="Calibri" panose="020F0502020204030204" pitchFamily="34" charset="0"/>
              <a:ea typeface="Calibri"/>
              <a:cs typeface="Calibri" panose="020F0502020204030204" pitchFamily="34" charset="0"/>
              <a:sym typeface="Calibri"/>
            </a:endParaRPr>
          </a:p>
          <a:p>
            <a:pPr marL="457200" lvl="0" indent="-317500" algn="l" rtl="0">
              <a:spcBef>
                <a:spcPts val="0"/>
              </a:spcBef>
              <a:spcAft>
                <a:spcPts val="0"/>
              </a:spcAft>
              <a:buClr>
                <a:schemeClr val="dk1"/>
              </a:buClr>
              <a:buSzPts val="1400"/>
              <a:buChar char="●"/>
            </a:pPr>
            <a:r>
              <a:rPr lang="en-US" dirty="0">
                <a:latin typeface="Calibri" panose="020F0502020204030204" pitchFamily="34" charset="0"/>
                <a:ea typeface="Calibri"/>
                <a:cs typeface="Calibri" panose="020F0502020204030204" pitchFamily="34" charset="0"/>
                <a:sym typeface="Calibri"/>
              </a:rPr>
              <a:t>After a few students share, transition: </a:t>
            </a:r>
            <a:r>
              <a:rPr lang="en-US" i="1" dirty="0">
                <a:latin typeface="Calibri" panose="020F0502020204030204" pitchFamily="34" charset="0"/>
                <a:ea typeface="Calibri"/>
                <a:cs typeface="Calibri" panose="020F0502020204030204" pitchFamily="34" charset="0"/>
                <a:sym typeface="Calibri"/>
              </a:rPr>
              <a:t>“Today, we’re going to learn how climate change impacts all of us and how we can be part of the solution.”</a:t>
            </a:r>
            <a:endParaRPr dirty="0">
              <a:latin typeface="Calibri" panose="020F0502020204030204" pitchFamily="34" charset="0"/>
              <a:ea typeface="Calibri"/>
              <a:cs typeface="Calibri" panose="020F0502020204030204" pitchFamily="34" charset="0"/>
              <a:sym typeface="Calibri"/>
            </a:endParaRPr>
          </a:p>
          <a:p>
            <a:pPr marL="457200" lvl="0" indent="0" algn="l" rtl="0">
              <a:lnSpc>
                <a:spcPct val="100000"/>
              </a:lnSpc>
              <a:spcBef>
                <a:spcPts val="0"/>
              </a:spcBef>
              <a:spcAft>
                <a:spcPts val="0"/>
              </a:spcAft>
              <a:buNone/>
            </a:pPr>
            <a:endParaRPr b="1" dirty="0">
              <a:latin typeface="Calibri" panose="020F0502020204030204" pitchFamily="34" charset="0"/>
              <a:ea typeface="Calibri"/>
              <a:cs typeface="Calibri" panose="020F0502020204030204" pitchFamily="34" charset="0"/>
              <a:sym typeface="Calibri"/>
            </a:endParaRPr>
          </a:p>
        </p:txBody>
      </p:sp>
      <p:sp>
        <p:nvSpPr>
          <p:cNvPr id="295" name="Google Shape;29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10bd32f27a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310bd32f27a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b="0" dirty="0">
                <a:latin typeface="Calibri" panose="020F0502020204030204" pitchFamily="34" charset="0"/>
                <a:cs typeface="Calibri" panose="020F0502020204030204" pitchFamily="34" charset="0"/>
              </a:rPr>
              <a:t>Quickly introduce the lesson structure so that students know what to expect. </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200"/>
              <a:buFont typeface="Arial"/>
              <a:buChar char="•"/>
            </a:pPr>
            <a:r>
              <a:rPr lang="en-US" b="0" dirty="0">
                <a:latin typeface="Calibri" panose="020F0502020204030204" pitchFamily="34" charset="0"/>
                <a:cs typeface="Calibri" panose="020F0502020204030204" pitchFamily="34" charset="0"/>
              </a:rPr>
              <a:t>Today’s focus will be on learning how climate change affects our lives and how we can be part of the solution.</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200"/>
              <a:buFont typeface="Arial"/>
              <a:buNone/>
            </a:pPr>
            <a:endParaRPr b="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200"/>
              <a:buFont typeface="Arial"/>
              <a:buNone/>
            </a:pPr>
            <a:r>
              <a:rPr lang="en-US" b="1" dirty="0">
                <a:latin typeface="Calibri" panose="020F0502020204030204" pitchFamily="34" charset="0"/>
                <a:cs typeface="Calibri" panose="020F0502020204030204" pitchFamily="34" charset="0"/>
              </a:rPr>
              <a:t>Key point to emphasize:</a:t>
            </a:r>
            <a:r>
              <a:rPr lang="en-US" b="0" dirty="0">
                <a:latin typeface="Calibri" panose="020F0502020204030204" pitchFamily="34" charset="0"/>
                <a:cs typeface="Calibri" panose="020F0502020204030204" pitchFamily="34" charset="0"/>
              </a:rPr>
              <a:t> This is an exciting opportunity to see how you can make a difference now and in the future.</a:t>
            </a:r>
            <a:endParaRPr b="0" dirty="0">
              <a:latin typeface="Calibri" panose="020F0502020204030204" pitchFamily="34" charset="0"/>
              <a:cs typeface="Calibri" panose="020F0502020204030204" pitchFamily="34" charset="0"/>
            </a:endParaRPr>
          </a:p>
        </p:txBody>
      </p:sp>
      <p:sp>
        <p:nvSpPr>
          <p:cNvPr id="314" name="Google Shape;314;g310bd32f27a_0_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10c378f310_0_126:notes"/>
          <p:cNvSpPr>
            <a:spLocks noGrp="1" noRot="1" noChangeAspect="1"/>
          </p:cNvSpPr>
          <p:nvPr>
            <p:ph type="sldImg" idx="2"/>
          </p:nvPr>
        </p:nvSpPr>
        <p:spPr>
          <a:xfrm>
            <a:off x="1636815" y="458788"/>
            <a:ext cx="3584400" cy="20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310c378f310_0_126: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g310c378f310_0_1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343" name="Google Shape;34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149c5cc92a_0_11:notes"/>
          <p:cNvSpPr>
            <a:spLocks noGrp="1" noRot="1" noChangeAspect="1"/>
          </p:cNvSpPr>
          <p:nvPr>
            <p:ph type="sldImg" idx="2"/>
          </p:nvPr>
        </p:nvSpPr>
        <p:spPr>
          <a:xfrm>
            <a:off x="1636815" y="458788"/>
            <a:ext cx="3584400" cy="20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3149c5cc92a_0_11: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g3149c5cc92a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ea typeface="Calibri"/>
                <a:cs typeface="Calibri" panose="020F0502020204030204" pitchFamily="34" charset="0"/>
                <a:sym typeface="Calibri"/>
              </a:rPr>
              <a:t>Use the image or infographic to explain the greenhouse effect and trapped heat as a primary explanation and cause of climate change.</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ea typeface="Calibri"/>
                <a:cs typeface="Calibri" panose="020F0502020204030204" pitchFamily="34" charset="0"/>
                <a:sym typeface="Calibri"/>
              </a:rPr>
              <a:t>Climate change is driven by human activities, such as burning fossil fuels.</a:t>
            </a:r>
            <a:endParaRPr dirty="0">
              <a:latin typeface="Calibri" panose="020F0502020204030204" pitchFamily="34" charset="0"/>
              <a:cs typeface="Calibri" panose="020F0502020204030204" pitchFamily="34" charset="0"/>
            </a:endParaRPr>
          </a:p>
          <a:p>
            <a:pPr marL="171450" lvl="0" indent="-82550" algn="l" rtl="0">
              <a:lnSpc>
                <a:spcPct val="100000"/>
              </a:lnSpc>
              <a:spcBef>
                <a:spcPts val="0"/>
              </a:spcBef>
              <a:spcAft>
                <a:spcPts val="0"/>
              </a:spcAft>
              <a:buSzPts val="1400"/>
              <a:buFont typeface="Arial"/>
              <a:buNone/>
            </a:pPr>
            <a:endParaRPr dirty="0">
              <a:latin typeface="Calibri" panose="020F0502020204030204" pitchFamily="34" charset="0"/>
              <a:ea typeface="Calibri"/>
              <a:cs typeface="Calibri" panose="020F0502020204030204" pitchFamily="34" charset="0"/>
              <a:sym typeface="Calibri"/>
            </a:endParaRPr>
          </a:p>
          <a:p>
            <a:pPr marL="0" lvl="0" indent="0" algn="l" rtl="0">
              <a:lnSpc>
                <a:spcPct val="100000"/>
              </a:lnSpc>
              <a:spcBef>
                <a:spcPts val="0"/>
              </a:spcBef>
              <a:spcAft>
                <a:spcPts val="0"/>
              </a:spcAft>
              <a:buSzPts val="1400"/>
              <a:buFont typeface="Arial"/>
              <a:buNone/>
            </a:pPr>
            <a:r>
              <a:rPr lang="en-US" b="1" dirty="0">
                <a:latin typeface="Calibri" panose="020F0502020204030204" pitchFamily="34" charset="0"/>
                <a:ea typeface="Calibri"/>
                <a:cs typeface="Calibri" panose="020F0502020204030204" pitchFamily="34" charset="0"/>
                <a:sym typeface="Calibri"/>
              </a:rPr>
              <a:t>Possible student question:</a:t>
            </a:r>
            <a:endParaRPr b="1"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Font typeface="Arial"/>
              <a:buNone/>
            </a:pPr>
            <a:r>
              <a:rPr lang="en-US" i="1" dirty="0">
                <a:latin typeface="Calibri" panose="020F0502020204030204" pitchFamily="34" charset="0"/>
                <a:ea typeface="Calibri"/>
                <a:cs typeface="Calibri" panose="020F0502020204030204" pitchFamily="34" charset="0"/>
                <a:sym typeface="Calibri"/>
              </a:rPr>
              <a:t>“Can natural processes cause climate change, too?”</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i="0" dirty="0">
                <a:latin typeface="Calibri" panose="020F0502020204030204" pitchFamily="34" charset="0"/>
                <a:ea typeface="Calibri"/>
                <a:cs typeface="Calibri" panose="020F0502020204030204" pitchFamily="34" charset="0"/>
                <a:sym typeface="Calibri"/>
              </a:rPr>
              <a:t>Yes, but the current changes and the rate of climate change we’re experiencing are mainly due to human activities.</a:t>
            </a:r>
            <a:endParaRPr dirty="0">
              <a:latin typeface="Calibri" panose="020F0502020204030204" pitchFamily="34" charset="0"/>
              <a:cs typeface="Calibri" panose="020F0502020204030204" pitchFamily="34" charset="0"/>
            </a:endParaRPr>
          </a:p>
        </p:txBody>
      </p:sp>
      <p:sp>
        <p:nvSpPr>
          <p:cNvPr id="365" name="Google Shape;36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
        <p:cNvGrpSpPr/>
        <p:nvPr/>
      </p:nvGrpSpPr>
      <p:grpSpPr>
        <a:xfrm>
          <a:off x="0" y="0"/>
          <a:ext cx="0" cy="0"/>
          <a:chOff x="0" y="0"/>
          <a:chExt cx="0" cy="0"/>
        </a:xfrm>
      </p:grpSpPr>
      <p:sp>
        <p:nvSpPr>
          <p:cNvPr id="21" name="Google Shape;21;p24"/>
          <p:cNvSpPr txBox="1">
            <a:spLocks noGrp="1"/>
          </p:cNvSpPr>
          <p:nvPr>
            <p:ph type="title"/>
          </p:nvPr>
        </p:nvSpPr>
        <p:spPr>
          <a:xfrm>
            <a:off x="838200" y="2183168"/>
            <a:ext cx="10515600" cy="92333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rgbClr val="0B5394"/>
              </a:buClr>
              <a:buSzPts val="6000"/>
              <a:buFont typeface="Calibri"/>
              <a:buNone/>
              <a:defRPr sz="6000" b="1" i="0" u="none" strike="noStrike" cap="none">
                <a:solidFill>
                  <a:srgbClr val="0B53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24"/>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24"/>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838199" y="3635375"/>
            <a:ext cx="10515599" cy="757130"/>
          </a:xfrm>
          <a:prstGeom prst="rect">
            <a:avLst/>
          </a:prstGeom>
          <a:noFill/>
          <a:ln>
            <a:noFill/>
          </a:ln>
        </p:spPr>
        <p:txBody>
          <a:bodyPr spcFirstLastPara="1" wrap="square" lIns="91425" tIns="45700" rIns="91425" bIns="45700" anchor="t" anchorCtr="0">
            <a:spAutoFit/>
          </a:bodyPr>
          <a:lstStyle>
            <a:lvl1pPr marL="457200" marR="0" lvl="0" indent="-228600" algn="l" rtl="0">
              <a:lnSpc>
                <a:spcPct val="90000"/>
              </a:lnSpc>
              <a:spcBef>
                <a:spcPts val="1000"/>
              </a:spcBef>
              <a:spcAft>
                <a:spcPts val="0"/>
              </a:spcAft>
              <a:buClr>
                <a:srgbClr val="6AA84F"/>
              </a:buClr>
              <a:buSzPts val="4800"/>
              <a:buFont typeface="Calibri"/>
              <a:buNone/>
              <a:defRPr sz="4800" b="1" i="0" u="none" strike="noStrike" cap="none">
                <a:solidFill>
                  <a:srgbClr val="6AA84F"/>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100"/>
              <a:buFont typeface="Calibri"/>
              <a:buNone/>
              <a:defRPr sz="11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700"/>
              <a:buFont typeface="Calibri"/>
              <a:buNone/>
              <a:defRPr sz="7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 name="Google Shape;25;p24"/>
          <p:cNvPicPr preferRelativeResize="0"/>
          <p:nvPr/>
        </p:nvPicPr>
        <p:blipFill rotWithShape="1">
          <a:blip r:embed="rId2">
            <a:alphaModFix/>
          </a:blip>
          <a:srcRect/>
          <a:stretch/>
        </p:blipFill>
        <p:spPr>
          <a:xfrm>
            <a:off x="166096" y="145752"/>
            <a:ext cx="3979875" cy="120660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ll Out Box 2">
  <p:cSld name="TITLE_ONLY_2_1">
    <p:spTree>
      <p:nvGrpSpPr>
        <p:cNvPr id="1" name="Shape 79"/>
        <p:cNvGrpSpPr/>
        <p:nvPr/>
      </p:nvGrpSpPr>
      <p:grpSpPr>
        <a:xfrm>
          <a:off x="0" y="0"/>
          <a:ext cx="0" cy="0"/>
          <a:chOff x="0" y="0"/>
          <a:chExt cx="0" cy="0"/>
        </a:xfrm>
      </p:grpSpPr>
      <p:sp>
        <p:nvSpPr>
          <p:cNvPr id="80" name="Google Shape;80;g312e69c31cc_0_11"/>
          <p:cNvSpPr/>
          <p:nvPr/>
        </p:nvSpPr>
        <p:spPr>
          <a:xfrm>
            <a:off x="1304200" y="16404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1" name="Google Shape;81;g312e69c31cc_0_11"/>
          <p:cNvSpPr>
            <a:spLocks noGrp="1"/>
          </p:cNvSpPr>
          <p:nvPr>
            <p:ph type="pic" idx="2"/>
          </p:nvPr>
        </p:nvSpPr>
        <p:spPr>
          <a:xfrm>
            <a:off x="508000" y="1205425"/>
            <a:ext cx="4606500" cy="4001100"/>
          </a:xfrm>
          <a:prstGeom prst="rect">
            <a:avLst/>
          </a:prstGeom>
          <a:noFill/>
          <a:ln>
            <a:noFill/>
          </a:ln>
        </p:spPr>
      </p:sp>
      <p:sp>
        <p:nvSpPr>
          <p:cNvPr id="82" name="Google Shape;82;g312e69c31cc_0_11"/>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 name="Google Shape;83;g312e69c31cc_0_1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84" name="Google Shape;84;g312e69c31cc_0_11"/>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5" name="Google Shape;85;g312e69c31cc_0_11"/>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86" name="Google Shape;86;g312e69c31cc_0_11"/>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87" name="Google Shape;87;g312e69c31cc_0_11"/>
          <p:cNvSpPr txBox="1">
            <a:spLocks noGrp="1"/>
          </p:cNvSpPr>
          <p:nvPr>
            <p:ph type="body" idx="1"/>
          </p:nvPr>
        </p:nvSpPr>
        <p:spPr>
          <a:xfrm>
            <a:off x="6420250" y="19144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8" name="Google Shape;88;g312e69c31cc_0_11"/>
          <p:cNvSpPr txBox="1">
            <a:spLocks noGrp="1"/>
          </p:cNvSpPr>
          <p:nvPr>
            <p:ph type="title"/>
          </p:nvPr>
        </p:nvSpPr>
        <p:spPr>
          <a:xfrm>
            <a:off x="6624075" y="715950"/>
            <a:ext cx="5263200" cy="728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e Big Question">
  <p:cSld name="TITLE_ONLY_1">
    <p:spTree>
      <p:nvGrpSpPr>
        <p:cNvPr id="1" name="Shape 89"/>
        <p:cNvGrpSpPr/>
        <p:nvPr/>
      </p:nvGrpSpPr>
      <p:grpSpPr>
        <a:xfrm>
          <a:off x="0" y="0"/>
          <a:ext cx="0" cy="0"/>
          <a:chOff x="0" y="0"/>
          <a:chExt cx="0" cy="0"/>
        </a:xfrm>
      </p:grpSpPr>
      <p:sp>
        <p:nvSpPr>
          <p:cNvPr id="90" name="Google Shape;90;g3158314e49b_0_24"/>
          <p:cNvSpPr/>
          <p:nvPr/>
        </p:nvSpPr>
        <p:spPr>
          <a:xfrm>
            <a:off x="7444775" y="1520275"/>
            <a:ext cx="4230000" cy="4001100"/>
          </a:xfrm>
          <a:prstGeom prst="rect">
            <a:avLst/>
          </a:prstGeom>
          <a:solidFill>
            <a:srgbClr val="FFF200"/>
          </a:solidFill>
          <a:ln w="9525" cap="flat" cmpd="sng">
            <a:solidFill>
              <a:srgbClr val="FFF2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g3158314e49b_0_24"/>
          <p:cNvSpPr>
            <a:spLocks noGrp="1"/>
          </p:cNvSpPr>
          <p:nvPr>
            <p:ph type="pic" idx="2"/>
          </p:nvPr>
        </p:nvSpPr>
        <p:spPr>
          <a:xfrm>
            <a:off x="6648575" y="1085250"/>
            <a:ext cx="4606500" cy="4001100"/>
          </a:xfrm>
          <a:prstGeom prst="rect">
            <a:avLst/>
          </a:prstGeom>
          <a:noFill/>
          <a:ln>
            <a:noFill/>
          </a:ln>
        </p:spPr>
      </p:sp>
      <p:sp>
        <p:nvSpPr>
          <p:cNvPr id="92" name="Google Shape;92;g3158314e49b_0_24"/>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3" name="Google Shape;93;g3158314e49b_0_24"/>
          <p:cNvSpPr txBox="1"/>
          <p:nvPr/>
        </p:nvSpPr>
        <p:spPr>
          <a:xfrm>
            <a:off x="6455450" y="1891350"/>
            <a:ext cx="5391300" cy="2598900"/>
          </a:xfrm>
          <a:prstGeom prst="rect">
            <a:avLst/>
          </a:prstGeom>
          <a:noFill/>
          <a:ln>
            <a:noFill/>
          </a:ln>
        </p:spPr>
        <p:txBody>
          <a:bodyPr spcFirstLastPara="1" wrap="square" lIns="83800" tIns="83800" rIns="83800" bIns="83800" anchor="t" anchorCtr="0">
            <a:noAutofit/>
          </a:bodyPr>
          <a:lstStyle/>
          <a:p>
            <a:pPr marL="457200" lvl="0" indent="-323850" algn="l" rtl="0">
              <a:lnSpc>
                <a:spcPct val="150000"/>
              </a:lnSpc>
              <a:spcBef>
                <a:spcPts val="0"/>
              </a:spcBef>
              <a:spcAft>
                <a:spcPts val="0"/>
              </a:spcAft>
              <a:buClr>
                <a:schemeClr val="dk1"/>
              </a:buClr>
              <a:buSzPts val="1500"/>
              <a:buFont typeface="Calibri"/>
              <a:buChar char="●"/>
            </a:pPr>
            <a:endParaRPr sz="2200" b="1">
              <a:latin typeface="Calibri"/>
              <a:ea typeface="Calibri"/>
              <a:cs typeface="Calibri"/>
              <a:sym typeface="Calibri"/>
            </a:endParaRPr>
          </a:p>
        </p:txBody>
      </p:sp>
      <p:sp>
        <p:nvSpPr>
          <p:cNvPr id="94" name="Google Shape;94;g3158314e49b_0_24"/>
          <p:cNvSpPr txBox="1">
            <a:spLocks noGrp="1"/>
          </p:cNvSpPr>
          <p:nvPr>
            <p:ph type="body" idx="1"/>
          </p:nvPr>
        </p:nvSpPr>
        <p:spPr>
          <a:xfrm>
            <a:off x="339375" y="2622000"/>
            <a:ext cx="5391300" cy="2583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95" name="Google Shape;95;g3158314e49b_0_24"/>
          <p:cNvSpPr txBox="1"/>
          <p:nvPr/>
        </p:nvSpPr>
        <p:spPr>
          <a:xfrm>
            <a:off x="1592425" y="181508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The Big Question</a:t>
            </a:r>
            <a:endParaRPr sz="3800" b="1">
              <a:solidFill>
                <a:srgbClr val="0065A4"/>
              </a:solidFill>
              <a:latin typeface="Calibri"/>
              <a:ea typeface="Calibri"/>
              <a:cs typeface="Calibri"/>
              <a:sym typeface="Calibri"/>
            </a:endParaRPr>
          </a:p>
        </p:txBody>
      </p:sp>
      <p:cxnSp>
        <p:nvCxnSpPr>
          <p:cNvPr id="96" name="Google Shape;96;g3158314e49b_0_24"/>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97" name="Google Shape;97;g3158314e49b_0_24"/>
          <p:cNvPicPr preferRelativeResize="0"/>
          <p:nvPr/>
        </p:nvPicPr>
        <p:blipFill rotWithShape="1">
          <a:blip r:embed="rId2">
            <a:alphaModFix/>
          </a:blip>
          <a:srcRect l="32555" t="19521" r="55243" b="62627"/>
          <a:stretch/>
        </p:blipFill>
        <p:spPr>
          <a:xfrm>
            <a:off x="339387" y="1535301"/>
            <a:ext cx="1014263" cy="1075501"/>
          </a:xfrm>
          <a:prstGeom prst="rect">
            <a:avLst/>
          </a:prstGeom>
          <a:noFill/>
          <a:ln>
            <a:noFill/>
          </a:ln>
        </p:spPr>
      </p:pic>
      <p:sp>
        <p:nvSpPr>
          <p:cNvPr id="98" name="Google Shape;98;g3158314e49b_0_24"/>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ll Out Box">
  <p:cSld name="TITLE_ONLY_1_1">
    <p:spTree>
      <p:nvGrpSpPr>
        <p:cNvPr id="1" name="Shape 99"/>
        <p:cNvGrpSpPr/>
        <p:nvPr/>
      </p:nvGrpSpPr>
      <p:grpSpPr>
        <a:xfrm>
          <a:off x="0" y="0"/>
          <a:ext cx="0" cy="0"/>
          <a:chOff x="0" y="0"/>
          <a:chExt cx="0" cy="0"/>
        </a:xfrm>
      </p:grpSpPr>
      <p:sp>
        <p:nvSpPr>
          <p:cNvPr id="100" name="Google Shape;100;g3158314e49b_0_50"/>
          <p:cNvSpPr/>
          <p:nvPr/>
        </p:nvSpPr>
        <p:spPr>
          <a:xfrm>
            <a:off x="7444775" y="1520275"/>
            <a:ext cx="4230000" cy="4001100"/>
          </a:xfrm>
          <a:prstGeom prst="rect">
            <a:avLst/>
          </a:prstGeom>
          <a:solidFill>
            <a:srgbClr val="0065A4"/>
          </a:solidFill>
          <a:ln w="9525" cap="flat" cmpd="sng">
            <a:solidFill>
              <a:srgbClr val="0065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1" name="Google Shape;101;g3158314e49b_0_50"/>
          <p:cNvSpPr>
            <a:spLocks noGrp="1"/>
          </p:cNvSpPr>
          <p:nvPr>
            <p:ph type="pic" idx="2"/>
          </p:nvPr>
        </p:nvSpPr>
        <p:spPr>
          <a:xfrm>
            <a:off x="6648575" y="1085250"/>
            <a:ext cx="4606500" cy="4001100"/>
          </a:xfrm>
          <a:prstGeom prst="rect">
            <a:avLst/>
          </a:prstGeom>
          <a:noFill/>
          <a:ln>
            <a:noFill/>
          </a:ln>
        </p:spPr>
      </p:sp>
      <p:sp>
        <p:nvSpPr>
          <p:cNvPr id="102" name="Google Shape;102;g3158314e49b_0_50"/>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3" name="Google Shape;103;g3158314e49b_0_5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04" name="Google Shape;104;g3158314e49b_0_50"/>
          <p:cNvSpPr txBox="1">
            <a:spLocks noGrp="1"/>
          </p:cNvSpPr>
          <p:nvPr>
            <p:ph type="body" idx="1"/>
          </p:nvPr>
        </p:nvSpPr>
        <p:spPr>
          <a:xfrm>
            <a:off x="339375" y="28175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105" name="Google Shape;105;g3158314e49b_0_50"/>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06" name="Google Shape;106;g3158314e49b_0_50"/>
          <p:cNvSpPr txBox="1">
            <a:spLocks noGrp="1"/>
          </p:cNvSpPr>
          <p:nvPr>
            <p:ph type="title"/>
          </p:nvPr>
        </p:nvSpPr>
        <p:spPr>
          <a:xfrm>
            <a:off x="339375" y="1816900"/>
            <a:ext cx="4995600" cy="524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limate Goals">
  <p:cSld name="CUSTOM_2">
    <p:spTree>
      <p:nvGrpSpPr>
        <p:cNvPr id="1" name="Shape 107"/>
        <p:cNvGrpSpPr/>
        <p:nvPr/>
      </p:nvGrpSpPr>
      <p:grpSpPr>
        <a:xfrm>
          <a:off x="0" y="0"/>
          <a:ext cx="0" cy="0"/>
          <a:chOff x="0" y="0"/>
          <a:chExt cx="0" cy="0"/>
        </a:xfrm>
      </p:grpSpPr>
      <p:sp>
        <p:nvSpPr>
          <p:cNvPr id="108" name="Google Shape;108;g3158314e49b_0_86"/>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pic>
        <p:nvPicPr>
          <p:cNvPr id="109" name="Google Shape;109;g3158314e49b_0_86"/>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110" name="Google Shape;110;g3158314e49b_0_86"/>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1" name="Google Shape;111;g3158314e49b_0_86"/>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12" name="Google Shape;112;g3158314e49b_0_86"/>
          <p:cNvSpPr txBox="1"/>
          <p:nvPr/>
        </p:nvSpPr>
        <p:spPr>
          <a:xfrm>
            <a:off x="1719450" y="305760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cxnSp>
        <p:nvCxnSpPr>
          <p:cNvPr id="113" name="Google Shape;113;g3158314e49b_0_86"/>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14" name="Google Shape;114;g3158314e49b_0_86"/>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115" name="Google Shape;115;g3158314e49b_0_86"/>
          <p:cNvPicPr preferRelativeResize="0"/>
          <p:nvPr/>
        </p:nvPicPr>
        <p:blipFill rotWithShape="1">
          <a:blip r:embed="rId3">
            <a:alphaModFix/>
          </a:blip>
          <a:srcRect l="10378"/>
          <a:stretch/>
        </p:blipFill>
        <p:spPr>
          <a:xfrm>
            <a:off x="460875" y="2897550"/>
            <a:ext cx="1009850" cy="910500"/>
          </a:xfrm>
          <a:prstGeom prst="rect">
            <a:avLst/>
          </a:prstGeom>
          <a:noFill/>
          <a:ln>
            <a:noFill/>
          </a:ln>
        </p:spPr>
      </p:pic>
      <p:sp>
        <p:nvSpPr>
          <p:cNvPr id="116" name="Google Shape;116;g3158314e49b_0_86"/>
          <p:cNvSpPr txBox="1"/>
          <p:nvPr/>
        </p:nvSpPr>
        <p:spPr>
          <a:xfrm>
            <a:off x="6457200" y="1093500"/>
            <a:ext cx="5054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1" i="0" u="none" strike="noStrike" cap="none">
                <a:solidFill>
                  <a:schemeClr val="dk1"/>
                </a:solidFill>
                <a:latin typeface="Calibri"/>
                <a:ea typeface="Calibri"/>
                <a:cs typeface="Calibri"/>
                <a:sym typeface="Calibri"/>
              </a:rPr>
              <a:t>When you complete this lesson, you’ll be able to:</a:t>
            </a:r>
            <a:endParaRPr sz="2600" b="0" i="0" u="none" strike="noStrike" cap="none">
              <a:solidFill>
                <a:schemeClr val="dk1"/>
              </a:solidFill>
              <a:latin typeface="Calibri"/>
              <a:ea typeface="Calibri"/>
              <a:cs typeface="Calibri"/>
              <a:sym typeface="Calibri"/>
            </a:endParaRPr>
          </a:p>
        </p:txBody>
      </p:sp>
      <p:sp>
        <p:nvSpPr>
          <p:cNvPr id="117" name="Google Shape;117;g3158314e49b_0_86"/>
          <p:cNvSpPr txBox="1">
            <a:spLocks noGrp="1"/>
          </p:cNvSpPr>
          <p:nvPr>
            <p:ph type="body" idx="1"/>
          </p:nvPr>
        </p:nvSpPr>
        <p:spPr>
          <a:xfrm>
            <a:off x="6645050" y="2287750"/>
            <a:ext cx="4744500" cy="31326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ide Box">
  <p:cSld name="CUSTOM_2_1">
    <p:spTree>
      <p:nvGrpSpPr>
        <p:cNvPr id="1" name="Shape 118"/>
        <p:cNvGrpSpPr/>
        <p:nvPr/>
      </p:nvGrpSpPr>
      <p:grpSpPr>
        <a:xfrm>
          <a:off x="0" y="0"/>
          <a:ext cx="0" cy="0"/>
          <a:chOff x="0" y="0"/>
          <a:chExt cx="0" cy="0"/>
        </a:xfrm>
      </p:grpSpPr>
      <p:sp>
        <p:nvSpPr>
          <p:cNvPr id="119" name="Google Shape;119;g3158314e49b_0_111"/>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pic>
        <p:nvPicPr>
          <p:cNvPr id="120" name="Google Shape;120;g3158314e49b_0_111"/>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121" name="Google Shape;121;g3158314e49b_0_111"/>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 name="Google Shape;122;g3158314e49b_0_111"/>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123" name="Google Shape;123;g3158314e49b_0_111"/>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24" name="Google Shape;124;g3158314e49b_0_111"/>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125" name="Google Shape;125;g3158314e49b_0_111"/>
          <p:cNvSpPr txBox="1">
            <a:spLocks noGrp="1"/>
          </p:cNvSpPr>
          <p:nvPr>
            <p:ph type="body" idx="1"/>
          </p:nvPr>
        </p:nvSpPr>
        <p:spPr>
          <a:xfrm>
            <a:off x="6645050" y="915100"/>
            <a:ext cx="4744500" cy="45054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26" name="Google Shape;126;g3158314e49b_0_111"/>
          <p:cNvSpPr txBox="1">
            <a:spLocks noGrp="1"/>
          </p:cNvSpPr>
          <p:nvPr>
            <p:ph type="title"/>
          </p:nvPr>
        </p:nvSpPr>
        <p:spPr>
          <a:xfrm>
            <a:off x="239325" y="2998725"/>
            <a:ext cx="5054100" cy="59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de Title">
  <p:cSld name="CUSTOM_2_1_1">
    <p:spTree>
      <p:nvGrpSpPr>
        <p:cNvPr id="1" name="Shape 127"/>
        <p:cNvGrpSpPr/>
        <p:nvPr/>
      </p:nvGrpSpPr>
      <p:grpSpPr>
        <a:xfrm>
          <a:off x="0" y="0"/>
          <a:ext cx="0" cy="0"/>
          <a:chOff x="0" y="0"/>
          <a:chExt cx="0" cy="0"/>
        </a:xfrm>
      </p:grpSpPr>
      <p:sp>
        <p:nvSpPr>
          <p:cNvPr id="128" name="Google Shape;128;g312e69c31cc_0_31"/>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pic>
        <p:nvPicPr>
          <p:cNvPr id="129" name="Google Shape;129;g312e69c31cc_0_31"/>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130" name="Google Shape;130;g312e69c31cc_0_31"/>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1" name="Google Shape;131;g312e69c31cc_0_31"/>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132" name="Google Shape;132;g312e69c31cc_0_31"/>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33" name="Google Shape;133;g312e69c31cc_0_31"/>
          <p:cNvSpPr txBox="1">
            <a:spLocks noGrp="1"/>
          </p:cNvSpPr>
          <p:nvPr>
            <p:ph type="body" idx="1"/>
          </p:nvPr>
        </p:nvSpPr>
        <p:spPr>
          <a:xfrm>
            <a:off x="6645050" y="915100"/>
            <a:ext cx="4744500" cy="45054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34" name="Google Shape;134;g312e69c31cc_0_31"/>
          <p:cNvSpPr txBox="1">
            <a:spLocks noGrp="1"/>
          </p:cNvSpPr>
          <p:nvPr>
            <p:ph type="title"/>
          </p:nvPr>
        </p:nvSpPr>
        <p:spPr>
          <a:xfrm>
            <a:off x="239325" y="2998725"/>
            <a:ext cx="5054100" cy="59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rge Box">
  <p:cSld name="CUSTOM_3">
    <p:spTree>
      <p:nvGrpSpPr>
        <p:cNvPr id="1" name="Shape 135"/>
        <p:cNvGrpSpPr/>
        <p:nvPr/>
      </p:nvGrpSpPr>
      <p:grpSpPr>
        <a:xfrm>
          <a:off x="0" y="0"/>
          <a:ext cx="0" cy="0"/>
          <a:chOff x="0" y="0"/>
          <a:chExt cx="0" cy="0"/>
        </a:xfrm>
      </p:grpSpPr>
      <p:sp>
        <p:nvSpPr>
          <p:cNvPr id="136" name="Google Shape;136;g3158314e49b_0_124"/>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137" name="Google Shape;137;g3158314e49b_0_124"/>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8" name="Google Shape;138;g3158314e49b_0_124"/>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39" name="Google Shape;139;g3158314e49b_0_124"/>
          <p:cNvSpPr txBox="1">
            <a:spLocks noGrp="1"/>
          </p:cNvSpPr>
          <p:nvPr>
            <p:ph type="title"/>
          </p:nvPr>
        </p:nvSpPr>
        <p:spPr>
          <a:xfrm>
            <a:off x="1168525" y="158875"/>
            <a:ext cx="9939300" cy="7743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g3158314e49b_0_124"/>
          <p:cNvSpPr txBox="1">
            <a:spLocks noGrp="1"/>
          </p:cNvSpPr>
          <p:nvPr>
            <p:ph type="body" idx="1"/>
          </p:nvPr>
        </p:nvSpPr>
        <p:spPr>
          <a:xfrm>
            <a:off x="1098125" y="1956925"/>
            <a:ext cx="10135500" cy="3429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141" name="Google Shape;141;g3158314e49b_0_124"/>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ide Text ">
  <p:cSld name="TITLE_ONLY_2_1_1">
    <p:spTree>
      <p:nvGrpSpPr>
        <p:cNvPr id="1" name="Shape 142"/>
        <p:cNvGrpSpPr/>
        <p:nvPr/>
      </p:nvGrpSpPr>
      <p:grpSpPr>
        <a:xfrm>
          <a:off x="0" y="0"/>
          <a:ext cx="0" cy="0"/>
          <a:chOff x="0" y="0"/>
          <a:chExt cx="0" cy="0"/>
        </a:xfrm>
      </p:grpSpPr>
      <p:sp>
        <p:nvSpPr>
          <p:cNvPr id="143" name="Google Shape;143;g312e69c31cc_0_58"/>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4" name="Google Shape;144;g312e69c31cc_0_58"/>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45" name="Google Shape;145;g312e69c31cc_0_58"/>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46" name="Google Shape;146;g312e69c31cc_0_58"/>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47" name="Google Shape;147;g312e69c31cc_0_58"/>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48" name="Google Shape;148;g312e69c31cc_0_58"/>
          <p:cNvSpPr txBox="1">
            <a:spLocks noGrp="1"/>
          </p:cNvSpPr>
          <p:nvPr>
            <p:ph type="body" idx="1"/>
          </p:nvPr>
        </p:nvSpPr>
        <p:spPr>
          <a:xfrm>
            <a:off x="6420250" y="19144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49" name="Google Shape;149;g312e69c31cc_0_58"/>
          <p:cNvSpPr txBox="1">
            <a:spLocks noGrp="1"/>
          </p:cNvSpPr>
          <p:nvPr>
            <p:ph type="title"/>
          </p:nvPr>
        </p:nvSpPr>
        <p:spPr>
          <a:xfrm>
            <a:off x="6624075" y="715950"/>
            <a:ext cx="5263200" cy="728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ide Title 1">
  <p:cSld name="CUSTOM_2_1_1_1">
    <p:spTree>
      <p:nvGrpSpPr>
        <p:cNvPr id="1" name="Shape 150"/>
        <p:cNvGrpSpPr/>
        <p:nvPr/>
      </p:nvGrpSpPr>
      <p:grpSpPr>
        <a:xfrm>
          <a:off x="0" y="0"/>
          <a:ext cx="0" cy="0"/>
          <a:chOff x="0" y="0"/>
          <a:chExt cx="0" cy="0"/>
        </a:xfrm>
      </p:grpSpPr>
      <p:sp>
        <p:nvSpPr>
          <p:cNvPr id="151" name="Google Shape;151;g312e69c31cc_0_66"/>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pic>
        <p:nvPicPr>
          <p:cNvPr id="152" name="Google Shape;152;g312e69c31cc_0_66"/>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153" name="Google Shape;153;g312e69c31cc_0_66"/>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 name="Google Shape;154;g312e69c31cc_0_66"/>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155" name="Google Shape;155;g312e69c31cc_0_66"/>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56" name="Google Shape;156;g312e69c31cc_0_66"/>
          <p:cNvSpPr txBox="1">
            <a:spLocks noGrp="1"/>
          </p:cNvSpPr>
          <p:nvPr>
            <p:ph type="body" idx="1"/>
          </p:nvPr>
        </p:nvSpPr>
        <p:spPr>
          <a:xfrm>
            <a:off x="6645050" y="915100"/>
            <a:ext cx="4744500" cy="45054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57" name="Google Shape;157;g312e69c31cc_0_66"/>
          <p:cNvSpPr txBox="1">
            <a:spLocks noGrp="1"/>
          </p:cNvSpPr>
          <p:nvPr>
            <p:ph type="title"/>
          </p:nvPr>
        </p:nvSpPr>
        <p:spPr>
          <a:xfrm>
            <a:off x="239325" y="2998725"/>
            <a:ext cx="5054100" cy="59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limate Goals Large">
  <p:cSld name="CUSTOM_3_1">
    <p:spTree>
      <p:nvGrpSpPr>
        <p:cNvPr id="1" name="Shape 158"/>
        <p:cNvGrpSpPr/>
        <p:nvPr/>
      </p:nvGrpSpPr>
      <p:grpSpPr>
        <a:xfrm>
          <a:off x="0" y="0"/>
          <a:ext cx="0" cy="0"/>
          <a:chOff x="0" y="0"/>
          <a:chExt cx="0" cy="0"/>
        </a:xfrm>
      </p:grpSpPr>
      <p:sp>
        <p:nvSpPr>
          <p:cNvPr id="159" name="Google Shape;159;g3158314e49b_0_143"/>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60" name="Google Shape;160;g3158314e49b_0_143"/>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1" name="Google Shape;161;g3158314e49b_0_143"/>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62" name="Google Shape;162;g3158314e49b_0_143"/>
          <p:cNvSpPr txBox="1">
            <a:spLocks noGrp="1"/>
          </p:cNvSpPr>
          <p:nvPr>
            <p:ph type="body" idx="1"/>
          </p:nvPr>
        </p:nvSpPr>
        <p:spPr>
          <a:xfrm>
            <a:off x="1098125" y="1956925"/>
            <a:ext cx="10135500" cy="3429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163" name="Google Shape;163;g3158314e49b_0_143"/>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164" name="Google Shape;164;g3158314e49b_0_143"/>
          <p:cNvSpPr txBox="1"/>
          <p:nvPr/>
        </p:nvSpPr>
        <p:spPr>
          <a:xfrm>
            <a:off x="4141188" y="406675"/>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pic>
        <p:nvPicPr>
          <p:cNvPr id="165" name="Google Shape;165;g3158314e49b_0_143"/>
          <p:cNvPicPr preferRelativeResize="0"/>
          <p:nvPr/>
        </p:nvPicPr>
        <p:blipFill rotWithShape="1">
          <a:blip r:embed="rId2">
            <a:alphaModFix/>
          </a:blip>
          <a:srcRect l="10378"/>
          <a:stretch/>
        </p:blipFill>
        <p:spPr>
          <a:xfrm>
            <a:off x="3033263" y="214675"/>
            <a:ext cx="1009850" cy="910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25"/>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marR="0" lvl="0" algn="ctr" rtl="0">
              <a:lnSpc>
                <a:spcPct val="90000"/>
              </a:lnSpc>
              <a:spcBef>
                <a:spcPts val="0"/>
              </a:spcBef>
              <a:spcAft>
                <a:spcPts val="0"/>
              </a:spcAft>
              <a:buClr>
                <a:srgbClr val="0B5394"/>
              </a:buClr>
              <a:buSzPts val="4800"/>
              <a:buFont typeface="Calibri"/>
              <a:buNone/>
              <a:defRPr sz="2800" b="1" i="0" u="none" strike="noStrike" cap="none">
                <a:solidFill>
                  <a:srgbClr val="0B53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 name="Google Shape;28;p25"/>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9" name="Google Shape;29;p25"/>
          <p:cNvSpPr txBox="1">
            <a:spLocks noGrp="1"/>
          </p:cNvSpPr>
          <p:nvPr>
            <p:ph type="body" idx="1"/>
          </p:nvPr>
        </p:nvSpPr>
        <p:spPr>
          <a:xfrm>
            <a:off x="304799" y="1194423"/>
            <a:ext cx="11582401" cy="1853841"/>
          </a:xfrm>
          <a:prstGeom prst="rect">
            <a:avLst/>
          </a:prstGeom>
          <a:noFill/>
          <a:ln>
            <a:noFill/>
          </a:ln>
        </p:spPr>
        <p:txBody>
          <a:bodyPr spcFirstLastPara="1" wrap="square" lIns="91425" tIns="0" rIns="91425" bIns="45700" anchor="t" anchorCtr="0">
            <a:spAutoFit/>
          </a:bodyPr>
          <a:lstStyle>
            <a:lvl1pPr marL="457200" marR="0" lvl="0" indent="-381000" algn="l" rtl="0">
              <a:lnSpc>
                <a:spcPct val="90000"/>
              </a:lnSpc>
              <a:spcBef>
                <a:spcPts val="1000"/>
              </a:spcBef>
              <a:spcAft>
                <a:spcPts val="0"/>
              </a:spcAft>
              <a:buClr>
                <a:srgbClr val="FF6000"/>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FF6000"/>
              </a:buClr>
              <a:buSzPts val="2400"/>
              <a:buFont typeface="Arial"/>
              <a:buChar char="•"/>
              <a:defRPr sz="12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rgbClr val="FF6000"/>
              </a:buClr>
              <a:buSzPts val="2000"/>
              <a:buFont typeface="Arial"/>
              <a:buChar char="•"/>
              <a:defRPr sz="11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rgbClr val="FF6000"/>
              </a:buClr>
              <a:buSzPts val="2000"/>
              <a:buFont typeface="Arial"/>
              <a:buChar char="•"/>
              <a:defRPr sz="9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rgbClr val="FF6000"/>
              </a:buClr>
              <a:buSzPts val="2000"/>
              <a:buFont typeface="Arial"/>
              <a:buChar char="•"/>
              <a:defRPr sz="7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0" name="Google Shape;30;p25"/>
          <p:cNvCxnSpPr/>
          <p:nvPr/>
        </p:nvCxnSpPr>
        <p:spPr>
          <a:xfrm>
            <a:off x="304800" y="1008735"/>
            <a:ext cx="11582400" cy="0"/>
          </a:xfrm>
          <a:prstGeom prst="straightConnector1">
            <a:avLst/>
          </a:prstGeom>
          <a:noFill/>
          <a:ln w="12700" cap="flat" cmpd="sng">
            <a:solidFill>
              <a:srgbClr val="0B5394"/>
            </a:solidFill>
            <a:prstDash val="solid"/>
            <a:miter lim="800000"/>
            <a:headEnd type="none" w="sm" len="sm"/>
            <a:tailEnd type="none" w="sm" len="sm"/>
          </a:ln>
        </p:spPr>
      </p:cxnSp>
      <p:sp>
        <p:nvSpPr>
          <p:cNvPr id="31" name="Google Shape;31;p25"/>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ption 2 Basic with Picture placeholder">
  <p:cSld name="Option 2 Basic with Picture placeholder">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28"/>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28"/>
          <p:cNvSpPr txBox="1">
            <a:spLocks noGrp="1"/>
          </p:cNvSpPr>
          <p:nvPr>
            <p:ph type="body" idx="1"/>
          </p:nvPr>
        </p:nvSpPr>
        <p:spPr>
          <a:xfrm>
            <a:off x="304799" y="1234440"/>
            <a:ext cx="5391152" cy="517065"/>
          </a:xfrm>
          <a:prstGeom prst="rect">
            <a:avLst/>
          </a:prstGeom>
          <a:noFill/>
          <a:ln>
            <a:noFill/>
          </a:ln>
        </p:spPr>
        <p:txBody>
          <a:bodyPr spcFirstLastPara="1" wrap="square" lIns="91425" tIns="0" rIns="91425" bIns="182875" anchor="t" anchorCtr="0">
            <a:spAutoFit/>
          </a:bodyPr>
          <a:lstStyle>
            <a:lvl1pPr marL="457200" lvl="0" indent="-228600" algn="l">
              <a:lnSpc>
                <a:spcPct val="90000"/>
              </a:lnSpc>
              <a:spcBef>
                <a:spcPts val="1000"/>
              </a:spcBef>
              <a:spcAft>
                <a:spcPts val="0"/>
              </a:spcAft>
              <a:buClr>
                <a:srgbClr val="6AA84F"/>
              </a:buClr>
              <a:buSzPts val="2400"/>
              <a:buFont typeface="Calibri"/>
              <a:buNone/>
              <a:defRPr sz="2400" b="1" i="0" cap="none">
                <a:solidFill>
                  <a:srgbClr val="6AA84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28"/>
          <p:cNvSpPr>
            <a:spLocks noGrp="1"/>
          </p:cNvSpPr>
          <p:nvPr>
            <p:ph type="pic" idx="2"/>
          </p:nvPr>
        </p:nvSpPr>
        <p:spPr>
          <a:xfrm>
            <a:off x="6393873" y="1417320"/>
            <a:ext cx="4572000" cy="4023360"/>
          </a:xfrm>
          <a:prstGeom prst="rect">
            <a:avLst/>
          </a:prstGeom>
          <a:solidFill>
            <a:srgbClr val="595959"/>
          </a:solidFill>
          <a:ln>
            <a:noFill/>
          </a:ln>
        </p:spPr>
      </p:sp>
      <p:cxnSp>
        <p:nvCxnSpPr>
          <p:cNvPr id="184" name="Google Shape;184;p28"/>
          <p:cNvCxnSpPr/>
          <p:nvPr/>
        </p:nvCxnSpPr>
        <p:spPr>
          <a:xfrm>
            <a:off x="304800" y="1008735"/>
            <a:ext cx="11582400" cy="0"/>
          </a:xfrm>
          <a:prstGeom prst="straightConnector1">
            <a:avLst/>
          </a:prstGeom>
          <a:noFill/>
          <a:ln w="19050" cap="flat" cmpd="sng">
            <a:solidFill>
              <a:srgbClr val="0B5394"/>
            </a:solidFill>
            <a:prstDash val="solid"/>
            <a:miter lim="800000"/>
            <a:headEnd type="none" w="sm" len="sm"/>
            <a:tailEnd type="none" w="sm" len="sm"/>
          </a:ln>
        </p:spPr>
      </p:cxnSp>
      <p:sp>
        <p:nvSpPr>
          <p:cNvPr id="185" name="Google Shape;185;p28"/>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86" name="Google Shape;186;p28"/>
          <p:cNvSpPr txBox="1">
            <a:spLocks noGrp="1"/>
          </p:cNvSpPr>
          <p:nvPr>
            <p:ph type="body" idx="3"/>
          </p:nvPr>
        </p:nvSpPr>
        <p:spPr>
          <a:xfrm>
            <a:off x="304799" y="1600200"/>
            <a:ext cx="11582401" cy="1853841"/>
          </a:xfrm>
          <a:prstGeom prst="rect">
            <a:avLst/>
          </a:prstGeom>
          <a:noFill/>
          <a:ln>
            <a:noFill/>
          </a:ln>
        </p:spPr>
        <p:txBody>
          <a:bodyPr spcFirstLastPara="1" wrap="square" lIns="91425" tIns="0" rIns="91425" bIns="45700" anchor="t" anchorCtr="0">
            <a:spAutoFit/>
          </a:bodyPr>
          <a:lstStyle>
            <a:lvl1pPr marL="457200" lvl="0" indent="-381000" algn="l">
              <a:lnSpc>
                <a:spcPct val="90000"/>
              </a:lnSpc>
              <a:spcBef>
                <a:spcPts val="1000"/>
              </a:spcBef>
              <a:spcAft>
                <a:spcPts val="0"/>
              </a:spcAft>
              <a:buClr>
                <a:srgbClr val="FF6000"/>
              </a:buClr>
              <a:buSzPts val="2400"/>
              <a:buFont typeface="Arial"/>
              <a:buChar char="•"/>
              <a:defRPr sz="2400"/>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29"/>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29"/>
          <p:cNvSpPr txBox="1">
            <a:spLocks noGrp="1"/>
          </p:cNvSpPr>
          <p:nvPr>
            <p:ph type="body" idx="1"/>
          </p:nvPr>
        </p:nvSpPr>
        <p:spPr>
          <a:xfrm>
            <a:off x="304799" y="1194423"/>
            <a:ext cx="11582401" cy="1853841"/>
          </a:xfrm>
          <a:prstGeom prst="rect">
            <a:avLst/>
          </a:prstGeom>
          <a:noFill/>
          <a:ln>
            <a:noFill/>
          </a:ln>
        </p:spPr>
        <p:txBody>
          <a:bodyPr spcFirstLastPara="1" wrap="square" lIns="91425" tIns="0" rIns="91425" bIns="45700" anchor="t" anchorCtr="0">
            <a:spAutoFit/>
          </a:bodyPr>
          <a:lstStyle>
            <a:lvl1pPr marL="457200" lvl="0" indent="-381000" algn="l">
              <a:lnSpc>
                <a:spcPct val="90000"/>
              </a:lnSpc>
              <a:spcBef>
                <a:spcPts val="1000"/>
              </a:spcBef>
              <a:spcAft>
                <a:spcPts val="0"/>
              </a:spcAft>
              <a:buClr>
                <a:srgbClr val="FF6000"/>
              </a:buClr>
              <a:buSzPts val="2400"/>
              <a:buFont typeface="Arial"/>
              <a:buChar char="•"/>
              <a:defRPr sz="2400"/>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91" name="Google Shape;191;p29"/>
          <p:cNvCxnSpPr/>
          <p:nvPr/>
        </p:nvCxnSpPr>
        <p:spPr>
          <a:xfrm>
            <a:off x="304800" y="1008735"/>
            <a:ext cx="11582400" cy="0"/>
          </a:xfrm>
          <a:prstGeom prst="straightConnector1">
            <a:avLst/>
          </a:prstGeom>
          <a:noFill/>
          <a:ln w="19050" cap="flat" cmpd="sng">
            <a:solidFill>
              <a:srgbClr val="0065A4"/>
            </a:solidFill>
            <a:prstDash val="solid"/>
            <a:miter lim="800000"/>
            <a:headEnd type="none" w="sm" len="sm"/>
            <a:tailEnd type="none" w="sm" len="sm"/>
          </a:ln>
        </p:spPr>
      </p:cxnSp>
      <p:sp>
        <p:nvSpPr>
          <p:cNvPr id="192" name="Google Shape;192;p29"/>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30"/>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96" name="Google Shape;196;p30"/>
          <p:cNvSpPr txBox="1">
            <a:spLocks noGrp="1"/>
          </p:cNvSpPr>
          <p:nvPr>
            <p:ph type="body" idx="1"/>
          </p:nvPr>
        </p:nvSpPr>
        <p:spPr>
          <a:xfrm>
            <a:off x="304799" y="1194423"/>
            <a:ext cx="11582401" cy="1853841"/>
          </a:xfrm>
          <a:prstGeom prst="rect">
            <a:avLst/>
          </a:prstGeom>
          <a:noFill/>
          <a:ln>
            <a:noFill/>
          </a:ln>
        </p:spPr>
        <p:txBody>
          <a:bodyPr spcFirstLastPara="1" wrap="square" lIns="91425" tIns="0" rIns="91425" bIns="45700" anchor="t" anchorCtr="0">
            <a:spAutoFit/>
          </a:bodyPr>
          <a:lstStyle>
            <a:lvl1pPr marL="457200" lvl="0" indent="-381000" algn="l">
              <a:lnSpc>
                <a:spcPct val="90000"/>
              </a:lnSpc>
              <a:spcBef>
                <a:spcPts val="1000"/>
              </a:spcBef>
              <a:spcAft>
                <a:spcPts val="0"/>
              </a:spcAft>
              <a:buClr>
                <a:srgbClr val="FF6000"/>
              </a:buClr>
              <a:buSzPts val="2400"/>
              <a:buFont typeface="Arial"/>
              <a:buChar char="•"/>
              <a:defRPr sz="2400"/>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97" name="Google Shape;197;p30"/>
          <p:cNvCxnSpPr/>
          <p:nvPr/>
        </p:nvCxnSpPr>
        <p:spPr>
          <a:xfrm>
            <a:off x="304800" y="1008735"/>
            <a:ext cx="11582400" cy="0"/>
          </a:xfrm>
          <a:prstGeom prst="straightConnector1">
            <a:avLst/>
          </a:prstGeom>
          <a:noFill/>
          <a:ln w="19050" cap="flat" cmpd="sng">
            <a:solidFill>
              <a:srgbClr val="0065A4"/>
            </a:solidFill>
            <a:prstDash val="solid"/>
            <a:miter lim="800000"/>
            <a:headEnd type="none" w="sm" len="sm"/>
            <a:tailEnd type="none" w="sm" len="sm"/>
          </a:ln>
        </p:spPr>
      </p:cxnSp>
      <p:sp>
        <p:nvSpPr>
          <p:cNvPr id="198" name="Google Shape;198;p30"/>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with Subhead">
  <p:cSld name="Title and Content with Subhea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33"/>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33"/>
          <p:cNvSpPr txBox="1">
            <a:spLocks noGrp="1"/>
          </p:cNvSpPr>
          <p:nvPr>
            <p:ph type="body" idx="1"/>
          </p:nvPr>
        </p:nvSpPr>
        <p:spPr>
          <a:xfrm>
            <a:off x="304797" y="1235479"/>
            <a:ext cx="11582403" cy="517065"/>
          </a:xfrm>
          <a:prstGeom prst="rect">
            <a:avLst/>
          </a:prstGeom>
          <a:noFill/>
          <a:ln>
            <a:noFill/>
          </a:ln>
        </p:spPr>
        <p:txBody>
          <a:bodyPr spcFirstLastPara="1" wrap="square" lIns="91425" tIns="0" rIns="91425" bIns="182875" anchor="t" anchorCtr="0">
            <a:spAutoFit/>
          </a:bodyPr>
          <a:lstStyle>
            <a:lvl1pPr marL="457200" lvl="0" indent="-228600" algn="l">
              <a:lnSpc>
                <a:spcPct val="90000"/>
              </a:lnSpc>
              <a:spcBef>
                <a:spcPts val="1000"/>
              </a:spcBef>
              <a:spcAft>
                <a:spcPts val="0"/>
              </a:spcAft>
              <a:buClr>
                <a:srgbClr val="6AA84F"/>
              </a:buClr>
              <a:buSzPts val="2400"/>
              <a:buFont typeface="Calibri"/>
              <a:buNone/>
              <a:defRPr sz="2400" b="1" i="0" cap="none">
                <a:solidFill>
                  <a:srgbClr val="6AA84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3" name="Google Shape;203;p33"/>
          <p:cNvCxnSpPr/>
          <p:nvPr/>
        </p:nvCxnSpPr>
        <p:spPr>
          <a:xfrm>
            <a:off x="304800" y="1008735"/>
            <a:ext cx="11582400" cy="0"/>
          </a:xfrm>
          <a:prstGeom prst="straightConnector1">
            <a:avLst/>
          </a:prstGeom>
          <a:noFill/>
          <a:ln w="19050" cap="flat" cmpd="sng">
            <a:solidFill>
              <a:srgbClr val="0B5394"/>
            </a:solidFill>
            <a:prstDash val="solid"/>
            <a:miter lim="800000"/>
            <a:headEnd type="none" w="sm" len="sm"/>
            <a:tailEnd type="none" w="sm" len="sm"/>
          </a:ln>
        </p:spPr>
      </p:cxnSp>
      <p:sp>
        <p:nvSpPr>
          <p:cNvPr id="204" name="Google Shape;204;p33"/>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05" name="Google Shape;205;p33"/>
          <p:cNvSpPr txBox="1">
            <a:spLocks noGrp="1"/>
          </p:cNvSpPr>
          <p:nvPr>
            <p:ph type="body" idx="2"/>
          </p:nvPr>
        </p:nvSpPr>
        <p:spPr>
          <a:xfrm>
            <a:off x="304797" y="1600200"/>
            <a:ext cx="11582401" cy="1853841"/>
          </a:xfrm>
          <a:prstGeom prst="rect">
            <a:avLst/>
          </a:prstGeom>
          <a:noFill/>
          <a:ln>
            <a:noFill/>
          </a:ln>
        </p:spPr>
        <p:txBody>
          <a:bodyPr spcFirstLastPara="1" wrap="square" lIns="91425" tIns="0" rIns="91425" bIns="45700" anchor="t" anchorCtr="0">
            <a:spAutoFit/>
          </a:bodyPr>
          <a:lstStyle>
            <a:lvl1pPr marL="457200" lvl="0" indent="-406400" algn="l">
              <a:lnSpc>
                <a:spcPct val="90000"/>
              </a:lnSpc>
              <a:spcBef>
                <a:spcPts val="1000"/>
              </a:spcBef>
              <a:spcAft>
                <a:spcPts val="0"/>
              </a:spcAft>
              <a:buClr>
                <a:srgbClr val="FF6000"/>
              </a:buClr>
              <a:buSzPts val="2800"/>
              <a:buFont typeface="Arial"/>
              <a:buChar char="•"/>
              <a:defRPr/>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6"/>
        <p:cNvGrpSpPr/>
        <p:nvPr/>
      </p:nvGrpSpPr>
      <p:grpSpPr>
        <a:xfrm>
          <a:off x="0" y="0"/>
          <a:ext cx="0" cy="0"/>
          <a:chOff x="0" y="0"/>
          <a:chExt cx="0" cy="0"/>
        </a:xfrm>
      </p:grpSpPr>
      <p:sp>
        <p:nvSpPr>
          <p:cNvPr id="207" name="Google Shape;207;p31"/>
          <p:cNvSpPr txBox="1">
            <a:spLocks noGrp="1"/>
          </p:cNvSpPr>
          <p:nvPr>
            <p:ph type="title"/>
          </p:nvPr>
        </p:nvSpPr>
        <p:spPr>
          <a:xfrm>
            <a:off x="838200" y="2183168"/>
            <a:ext cx="10515600" cy="1325563"/>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31"/>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09" name="Google Shape;209;p31"/>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31"/>
          <p:cNvSpPr txBox="1">
            <a:spLocks noGrp="1"/>
          </p:cNvSpPr>
          <p:nvPr>
            <p:ph type="body" idx="1"/>
          </p:nvPr>
        </p:nvSpPr>
        <p:spPr>
          <a:xfrm>
            <a:off x="838199" y="3635375"/>
            <a:ext cx="10515599" cy="710964"/>
          </a:xfrm>
          <a:prstGeom prst="rect">
            <a:avLst/>
          </a:prstGeom>
          <a:noFill/>
          <a:ln>
            <a:noFill/>
          </a:ln>
        </p:spPr>
        <p:txBody>
          <a:bodyPr spcFirstLastPara="1" wrap="square" lIns="91425" tIns="0" rIns="91425" bIns="45700" anchor="t" anchorCtr="0">
            <a:spAutoFit/>
          </a:bodyPr>
          <a:lstStyle>
            <a:lvl1pPr marL="457200" lvl="0" indent="-228600" algn="ctr">
              <a:lnSpc>
                <a:spcPct val="90000"/>
              </a:lnSpc>
              <a:spcBef>
                <a:spcPts val="1000"/>
              </a:spcBef>
              <a:spcAft>
                <a:spcPts val="0"/>
              </a:spcAft>
              <a:buClr>
                <a:srgbClr val="6AA84F"/>
              </a:buClr>
              <a:buSzPts val="4800"/>
              <a:buFont typeface="Calibri"/>
              <a:buNone/>
              <a:defRPr sz="4800" b="1">
                <a:solidFill>
                  <a:srgbClr val="6AA84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1" name="Google Shape;211;p31"/>
          <p:cNvPicPr preferRelativeResize="0"/>
          <p:nvPr/>
        </p:nvPicPr>
        <p:blipFill rotWithShape="1">
          <a:blip r:embed="rId2">
            <a:alphaModFix/>
          </a:blip>
          <a:srcRect/>
          <a:stretch/>
        </p:blipFill>
        <p:spPr>
          <a:xfrm>
            <a:off x="166096" y="145752"/>
            <a:ext cx="3979875" cy="120660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heck for Understanding">
  <p:cSld name="Check for Understanding">
    <p:spTree>
      <p:nvGrpSpPr>
        <p:cNvPr id="1" name="Shape 212"/>
        <p:cNvGrpSpPr/>
        <p:nvPr/>
      </p:nvGrpSpPr>
      <p:grpSpPr>
        <a:xfrm>
          <a:off x="0" y="0"/>
          <a:ext cx="0" cy="0"/>
          <a:chOff x="0" y="0"/>
          <a:chExt cx="0" cy="0"/>
        </a:xfrm>
      </p:grpSpPr>
      <p:sp>
        <p:nvSpPr>
          <p:cNvPr id="213" name="Google Shape;213;p32"/>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32"/>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15" name="Google Shape;215;p32"/>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32"/>
          <p:cNvSpPr/>
          <p:nvPr/>
        </p:nvSpPr>
        <p:spPr>
          <a:xfrm>
            <a:off x="356755" y="1304470"/>
            <a:ext cx="841664" cy="831272"/>
          </a:xfrm>
          <a:prstGeom prst="flowChartConnector">
            <a:avLst/>
          </a:prstGeom>
          <a:solidFill>
            <a:srgbClr val="6CC24A"/>
          </a:solidFill>
          <a:ln w="12700" cap="flat" cmpd="sng">
            <a:solidFill>
              <a:srgbClr val="002A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32"/>
          <p:cNvSpPr/>
          <p:nvPr/>
        </p:nvSpPr>
        <p:spPr>
          <a:xfrm>
            <a:off x="356755" y="3023482"/>
            <a:ext cx="841664" cy="831272"/>
          </a:xfrm>
          <a:prstGeom prst="flowChartConnector">
            <a:avLst/>
          </a:prstGeom>
          <a:solidFill>
            <a:srgbClr val="6CC24A"/>
          </a:solidFill>
          <a:ln w="12700" cap="flat" cmpd="sng">
            <a:solidFill>
              <a:srgbClr val="002A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p32"/>
          <p:cNvSpPr/>
          <p:nvPr/>
        </p:nvSpPr>
        <p:spPr>
          <a:xfrm>
            <a:off x="356755" y="4742494"/>
            <a:ext cx="841664" cy="831272"/>
          </a:xfrm>
          <a:prstGeom prst="flowChartConnector">
            <a:avLst/>
          </a:prstGeom>
          <a:solidFill>
            <a:srgbClr val="6CC24A"/>
          </a:solidFill>
          <a:ln w="12700" cap="flat" cmpd="sng">
            <a:solidFill>
              <a:srgbClr val="002A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19" name="Google Shape;219;p32"/>
          <p:cNvCxnSpPr/>
          <p:nvPr/>
        </p:nvCxnSpPr>
        <p:spPr>
          <a:xfrm>
            <a:off x="304800" y="997660"/>
            <a:ext cx="11582400" cy="11075"/>
          </a:xfrm>
          <a:prstGeom prst="straightConnector1">
            <a:avLst/>
          </a:prstGeom>
          <a:noFill/>
          <a:ln w="19050" cap="flat" cmpd="sng">
            <a:solidFill>
              <a:srgbClr val="0B5394"/>
            </a:solidFill>
            <a:prstDash val="solid"/>
            <a:miter lim="800000"/>
            <a:headEnd type="none" w="sm" len="sm"/>
            <a:tailEnd type="none" w="sm" len="sm"/>
          </a:ln>
        </p:spPr>
      </p:cxnSp>
      <p:sp>
        <p:nvSpPr>
          <p:cNvPr id="220" name="Google Shape;220;p32"/>
          <p:cNvSpPr txBox="1">
            <a:spLocks noGrp="1"/>
          </p:cNvSpPr>
          <p:nvPr>
            <p:ph type="body" idx="1"/>
          </p:nvPr>
        </p:nvSpPr>
        <p:spPr>
          <a:xfrm>
            <a:off x="1714500" y="1545256"/>
            <a:ext cx="9960259" cy="387798"/>
          </a:xfrm>
          <a:prstGeom prst="rect">
            <a:avLst/>
          </a:prstGeom>
          <a:noFill/>
          <a:ln>
            <a:noFill/>
          </a:ln>
        </p:spPr>
        <p:txBody>
          <a:bodyPr spcFirstLastPara="1" wrap="square" lIns="91425" tIns="0" rIns="91425" bIns="0" anchor="ctr" anchorCtr="0">
            <a:spAutoFit/>
          </a:bodyPr>
          <a:lstStyle>
            <a:lvl1pPr marL="457200" lvl="0" indent="-228600" algn="l">
              <a:lnSpc>
                <a:spcPct val="90000"/>
              </a:lnSpc>
              <a:spcBef>
                <a:spcPts val="1000"/>
              </a:spcBef>
              <a:spcAft>
                <a:spcPts val="0"/>
              </a:spcAft>
              <a:buClr>
                <a:schemeClr val="dk1"/>
              </a:buClr>
              <a:buSzPts val="2800"/>
              <a:buFont typeface="Calibri"/>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32"/>
          <p:cNvSpPr txBox="1">
            <a:spLocks noGrp="1"/>
          </p:cNvSpPr>
          <p:nvPr>
            <p:ph type="body" idx="2"/>
          </p:nvPr>
        </p:nvSpPr>
        <p:spPr>
          <a:xfrm>
            <a:off x="1714500" y="3264268"/>
            <a:ext cx="9960259" cy="387798"/>
          </a:xfrm>
          <a:prstGeom prst="rect">
            <a:avLst/>
          </a:prstGeom>
          <a:noFill/>
          <a:ln>
            <a:noFill/>
          </a:ln>
        </p:spPr>
        <p:txBody>
          <a:bodyPr spcFirstLastPara="1" wrap="square" lIns="91425" tIns="0" rIns="91425" bIns="0" anchor="ctr" anchorCtr="0">
            <a:sp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32"/>
          <p:cNvSpPr txBox="1">
            <a:spLocks noGrp="1"/>
          </p:cNvSpPr>
          <p:nvPr>
            <p:ph type="body" idx="3"/>
          </p:nvPr>
        </p:nvSpPr>
        <p:spPr>
          <a:xfrm>
            <a:off x="1695831" y="4980228"/>
            <a:ext cx="9960259" cy="387798"/>
          </a:xfrm>
          <a:prstGeom prst="rect">
            <a:avLst/>
          </a:prstGeom>
          <a:noFill/>
          <a:ln>
            <a:noFill/>
          </a:ln>
        </p:spPr>
        <p:txBody>
          <a:bodyPr spcFirstLastPara="1" wrap="square" lIns="91425" tIns="0" rIns="91425" bIns="0" anchor="ctr" anchorCtr="0">
            <a:sp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23"/>
        <p:cNvGrpSpPr/>
        <p:nvPr/>
      </p:nvGrpSpPr>
      <p:grpSpPr>
        <a:xfrm>
          <a:off x="0" y="0"/>
          <a:ext cx="0" cy="0"/>
          <a:chOff x="0" y="0"/>
          <a:chExt cx="0" cy="0"/>
        </a:xfrm>
      </p:grpSpPr>
      <p:sp>
        <p:nvSpPr>
          <p:cNvPr id="224" name="Google Shape;224;p34"/>
          <p:cNvSpPr txBox="1">
            <a:spLocks noGrp="1"/>
          </p:cNvSpPr>
          <p:nvPr>
            <p:ph type="title"/>
          </p:nvPr>
        </p:nvSpPr>
        <p:spPr>
          <a:xfrm>
            <a:off x="304799" y="228600"/>
            <a:ext cx="7161749"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34"/>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26" name="Google Shape;226;p34"/>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34"/>
          <p:cNvSpPr txBox="1">
            <a:spLocks noGrp="1"/>
          </p:cNvSpPr>
          <p:nvPr>
            <p:ph type="body" idx="1"/>
          </p:nvPr>
        </p:nvSpPr>
        <p:spPr>
          <a:xfrm>
            <a:off x="304799" y="1600200"/>
            <a:ext cx="7161747" cy="1401922"/>
          </a:xfrm>
          <a:prstGeom prst="rect">
            <a:avLst/>
          </a:prstGeom>
          <a:noFill/>
          <a:ln>
            <a:noFill/>
          </a:ln>
        </p:spPr>
        <p:txBody>
          <a:bodyPr spcFirstLastPara="1" wrap="square" lIns="91425" tIns="0" rIns="91425" bIns="45700" anchor="t" anchorCtr="0">
            <a:spAutoFit/>
          </a:bodyPr>
          <a:lstStyle>
            <a:lvl1pPr marL="457200" lvl="0" indent="-228600" algn="l">
              <a:lnSpc>
                <a:spcPct val="90000"/>
              </a:lnSpc>
              <a:spcBef>
                <a:spcPts val="1000"/>
              </a:spcBef>
              <a:spcAft>
                <a:spcPts val="0"/>
              </a:spcAft>
              <a:buClr>
                <a:schemeClr val="dk1"/>
              </a:buClr>
              <a:buSzPts val="2400"/>
              <a:buFont typeface="Calibri"/>
              <a:buNone/>
              <a:defRPr sz="2400"/>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34"/>
          <p:cNvSpPr>
            <a:spLocks noGrp="1"/>
          </p:cNvSpPr>
          <p:nvPr>
            <p:ph type="pic" idx="2"/>
          </p:nvPr>
        </p:nvSpPr>
        <p:spPr>
          <a:xfrm>
            <a:off x="7620000" y="-1"/>
            <a:ext cx="4572000" cy="6364224"/>
          </a:xfrm>
          <a:prstGeom prst="rect">
            <a:avLst/>
          </a:prstGeom>
          <a:noFill/>
          <a:ln>
            <a:noFill/>
          </a:ln>
        </p:spPr>
      </p:sp>
      <p:cxnSp>
        <p:nvCxnSpPr>
          <p:cNvPr id="229" name="Google Shape;229;p34"/>
          <p:cNvCxnSpPr/>
          <p:nvPr/>
        </p:nvCxnSpPr>
        <p:spPr>
          <a:xfrm>
            <a:off x="304800" y="1008735"/>
            <a:ext cx="7315200" cy="0"/>
          </a:xfrm>
          <a:prstGeom prst="straightConnector1">
            <a:avLst/>
          </a:prstGeom>
          <a:noFill/>
          <a:ln w="19050" cap="flat" cmpd="sng">
            <a:solidFill>
              <a:srgbClr val="0B5394"/>
            </a:solidFill>
            <a:prstDash val="solid"/>
            <a:miter lim="800000"/>
            <a:headEnd type="none" w="sm" len="sm"/>
            <a:tailEnd type="none" w="sm" len="sm"/>
          </a:ln>
        </p:spPr>
      </p:cxnSp>
      <p:sp>
        <p:nvSpPr>
          <p:cNvPr id="230" name="Google Shape;230;p34"/>
          <p:cNvSpPr txBox="1">
            <a:spLocks noGrp="1"/>
          </p:cNvSpPr>
          <p:nvPr>
            <p:ph type="body" idx="3"/>
          </p:nvPr>
        </p:nvSpPr>
        <p:spPr>
          <a:xfrm>
            <a:off x="304798" y="1234440"/>
            <a:ext cx="7161749" cy="517065"/>
          </a:xfrm>
          <a:prstGeom prst="rect">
            <a:avLst/>
          </a:prstGeom>
          <a:noFill/>
          <a:ln>
            <a:noFill/>
          </a:ln>
        </p:spPr>
        <p:txBody>
          <a:bodyPr spcFirstLastPara="1" wrap="square" lIns="91425" tIns="0" rIns="91425" bIns="182875" anchor="t" anchorCtr="0">
            <a:spAutoFit/>
          </a:bodyPr>
          <a:lstStyle>
            <a:lvl1pPr marL="457200" lvl="0" indent="-228600" algn="l">
              <a:lnSpc>
                <a:spcPct val="90000"/>
              </a:lnSpc>
              <a:spcBef>
                <a:spcPts val="1000"/>
              </a:spcBef>
              <a:spcAft>
                <a:spcPts val="0"/>
              </a:spcAft>
              <a:buClr>
                <a:srgbClr val="6AA84F"/>
              </a:buClr>
              <a:buSzPts val="2400"/>
              <a:buFont typeface="Calibri"/>
              <a:buNone/>
              <a:defRPr sz="2400" b="1" i="0" cap="none">
                <a:solidFill>
                  <a:srgbClr val="6AA84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and Data Slide">
  <p:cSld name="Content and Data Slide">
    <p:spTree>
      <p:nvGrpSpPr>
        <p:cNvPr id="1" name="Shape 231"/>
        <p:cNvGrpSpPr/>
        <p:nvPr/>
      </p:nvGrpSpPr>
      <p:grpSpPr>
        <a:xfrm>
          <a:off x="0" y="0"/>
          <a:ext cx="0" cy="0"/>
          <a:chOff x="0" y="0"/>
          <a:chExt cx="0" cy="0"/>
        </a:xfrm>
      </p:grpSpPr>
      <p:sp>
        <p:nvSpPr>
          <p:cNvPr id="232" name="Google Shape;232;p35"/>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35"/>
          <p:cNvSpPr txBox="1">
            <a:spLocks noGrp="1"/>
          </p:cNvSpPr>
          <p:nvPr>
            <p:ph type="body" idx="1"/>
          </p:nvPr>
        </p:nvSpPr>
        <p:spPr>
          <a:xfrm>
            <a:off x="430757" y="5470071"/>
            <a:ext cx="2135123" cy="753125"/>
          </a:xfrm>
          <a:prstGeom prst="rect">
            <a:avLst/>
          </a:prstGeom>
          <a:noFill/>
          <a:ln>
            <a:noFill/>
          </a:ln>
        </p:spPr>
        <p:txBody>
          <a:bodyPr spcFirstLastPara="1" wrap="square" lIns="91425" tIns="91425" rIns="91425" bIns="0" anchor="t" anchorCtr="0">
            <a:spAutoFit/>
          </a:bodyPr>
          <a:lstStyle>
            <a:lvl1pPr marL="457200" lvl="0" indent="-228600" algn="l">
              <a:lnSpc>
                <a:spcPct val="90000"/>
              </a:lnSpc>
              <a:spcBef>
                <a:spcPts val="1000"/>
              </a:spcBef>
              <a:spcAft>
                <a:spcPts val="0"/>
              </a:spcAft>
              <a:buClr>
                <a:schemeClr val="dk1"/>
              </a:buClr>
              <a:buSzPts val="2000"/>
              <a:buFont typeface="Calibri"/>
              <a:buNone/>
              <a:defRPr sz="2000"/>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35"/>
          <p:cNvSpPr txBox="1">
            <a:spLocks noGrp="1"/>
          </p:cNvSpPr>
          <p:nvPr>
            <p:ph type="body" idx="2"/>
          </p:nvPr>
        </p:nvSpPr>
        <p:spPr>
          <a:xfrm>
            <a:off x="431608" y="3586579"/>
            <a:ext cx="2134272" cy="818382"/>
          </a:xfrm>
          <a:prstGeom prst="rect">
            <a:avLst/>
          </a:prstGeom>
          <a:noFill/>
          <a:ln>
            <a:noFill/>
          </a:ln>
        </p:spPr>
        <p:txBody>
          <a:bodyPr spcFirstLastPara="1" wrap="square" lIns="91425" tIns="0" rIns="91425" bIns="182875" anchor="t" anchorCtr="0">
            <a:noAutofit/>
          </a:bodyPr>
          <a:lstStyle>
            <a:lvl1pPr marL="457200" lvl="0" indent="-228600" algn="l">
              <a:lnSpc>
                <a:spcPct val="90000"/>
              </a:lnSpc>
              <a:spcBef>
                <a:spcPts val="1000"/>
              </a:spcBef>
              <a:spcAft>
                <a:spcPts val="0"/>
              </a:spcAft>
              <a:buClr>
                <a:srgbClr val="0065A4"/>
              </a:buClr>
              <a:buSzPts val="2000"/>
              <a:buFont typeface="Calibri"/>
              <a:buNone/>
              <a:defRPr sz="2000" b="1" i="0" cap="none">
                <a:solidFill>
                  <a:srgbClr val="0065A4"/>
                </a:solidFill>
                <a:latin typeface="Calibri"/>
                <a:ea typeface="Calibri"/>
                <a:cs typeface="Calibri"/>
                <a:sym typeface="Calibri"/>
              </a:defRPr>
            </a:lvl1pPr>
            <a:lvl2pPr marL="914400" lvl="1" indent="-228600" algn="l">
              <a:lnSpc>
                <a:spcPct val="90000"/>
              </a:lnSpc>
              <a:spcBef>
                <a:spcPts val="500"/>
              </a:spcBef>
              <a:spcAft>
                <a:spcPts val="0"/>
              </a:spcAft>
              <a:buClr>
                <a:schemeClr val="lt2"/>
              </a:buClr>
              <a:buSzPts val="1100"/>
              <a:buFont typeface="Calibri"/>
              <a:buNone/>
              <a:defRPr sz="1100" b="1" i="0" cap="none">
                <a:solidFill>
                  <a:schemeClr val="lt2"/>
                </a:solidFill>
                <a:latin typeface="Calibri"/>
                <a:ea typeface="Calibri"/>
                <a:cs typeface="Calibri"/>
                <a:sym typeface="Calibri"/>
              </a:defRPr>
            </a:lvl2pPr>
            <a:lvl3pPr marL="1371600" lvl="2" indent="-228600" algn="l">
              <a:lnSpc>
                <a:spcPct val="90000"/>
              </a:lnSpc>
              <a:spcBef>
                <a:spcPts val="500"/>
              </a:spcBef>
              <a:spcAft>
                <a:spcPts val="0"/>
              </a:spcAft>
              <a:buClr>
                <a:schemeClr val="lt2"/>
              </a:buClr>
              <a:buSzPts val="1050"/>
              <a:buFont typeface="Calibri"/>
              <a:buNone/>
              <a:defRPr sz="1050" b="1" i="0" cap="none">
                <a:solidFill>
                  <a:schemeClr val="lt2"/>
                </a:solidFill>
                <a:latin typeface="Calibri"/>
                <a:ea typeface="Calibri"/>
                <a:cs typeface="Calibri"/>
                <a:sym typeface="Calibri"/>
              </a:defRPr>
            </a:lvl3pPr>
            <a:lvl4pPr marL="1828800" lvl="3" indent="-228600" algn="l">
              <a:lnSpc>
                <a:spcPct val="90000"/>
              </a:lnSpc>
              <a:spcBef>
                <a:spcPts val="500"/>
              </a:spcBef>
              <a:spcAft>
                <a:spcPts val="0"/>
              </a:spcAft>
              <a:buClr>
                <a:schemeClr val="lt2"/>
              </a:buClr>
              <a:buSzPts val="800"/>
              <a:buFont typeface="Calibri"/>
              <a:buNone/>
              <a:defRPr sz="800" b="1" i="0" cap="none">
                <a:solidFill>
                  <a:schemeClr val="lt2"/>
                </a:solidFill>
                <a:latin typeface="Calibri"/>
                <a:ea typeface="Calibri"/>
                <a:cs typeface="Calibri"/>
                <a:sym typeface="Calibri"/>
              </a:defRPr>
            </a:lvl4pPr>
            <a:lvl5pPr marL="2286000" lvl="4" indent="-228600" algn="l">
              <a:lnSpc>
                <a:spcPct val="90000"/>
              </a:lnSpc>
              <a:spcBef>
                <a:spcPts val="500"/>
              </a:spcBef>
              <a:spcAft>
                <a:spcPts val="0"/>
              </a:spcAft>
              <a:buClr>
                <a:schemeClr val="lt2"/>
              </a:buClr>
              <a:buSzPts val="600"/>
              <a:buFont typeface="Calibri"/>
              <a:buNone/>
              <a:defRPr sz="600" b="1" i="0" cap="none">
                <a:solidFill>
                  <a:schemeClr val="lt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35"/>
          <p:cNvSpPr txBox="1">
            <a:spLocks noGrp="1"/>
          </p:cNvSpPr>
          <p:nvPr>
            <p:ph type="body" idx="3"/>
          </p:nvPr>
        </p:nvSpPr>
        <p:spPr>
          <a:xfrm>
            <a:off x="3779405" y="5470072"/>
            <a:ext cx="2134272" cy="753125"/>
          </a:xfrm>
          <a:prstGeom prst="rect">
            <a:avLst/>
          </a:prstGeom>
          <a:noFill/>
          <a:ln>
            <a:noFill/>
          </a:ln>
        </p:spPr>
        <p:txBody>
          <a:bodyPr spcFirstLastPara="1" wrap="square" lIns="91425" tIns="91425" rIns="91425" bIns="0" anchor="t" anchorCtr="0">
            <a:spAutoFit/>
          </a:bodyPr>
          <a:lstStyle>
            <a:lvl1pPr marL="457200" lvl="0" indent="-228600" algn="l">
              <a:lnSpc>
                <a:spcPct val="90000"/>
              </a:lnSpc>
              <a:spcBef>
                <a:spcPts val="1000"/>
              </a:spcBef>
              <a:spcAft>
                <a:spcPts val="0"/>
              </a:spcAft>
              <a:buClr>
                <a:schemeClr val="dk1"/>
              </a:buClr>
              <a:buSzPts val="2000"/>
              <a:buFont typeface="Calibri"/>
              <a:buNone/>
              <a:defRPr sz="2000"/>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35"/>
          <p:cNvSpPr txBox="1">
            <a:spLocks noGrp="1"/>
          </p:cNvSpPr>
          <p:nvPr>
            <p:ph type="body" idx="4"/>
          </p:nvPr>
        </p:nvSpPr>
        <p:spPr>
          <a:xfrm>
            <a:off x="3779404" y="3579042"/>
            <a:ext cx="2134272" cy="818382"/>
          </a:xfrm>
          <a:prstGeom prst="rect">
            <a:avLst/>
          </a:prstGeom>
          <a:noFill/>
          <a:ln>
            <a:noFill/>
          </a:ln>
        </p:spPr>
        <p:txBody>
          <a:bodyPr spcFirstLastPara="1" wrap="square" lIns="91425" tIns="0" rIns="91425" bIns="182875" anchor="t" anchorCtr="0">
            <a:noAutofit/>
          </a:bodyPr>
          <a:lstStyle>
            <a:lvl1pPr marL="457200" lvl="0" indent="-228600" algn="l">
              <a:lnSpc>
                <a:spcPct val="90000"/>
              </a:lnSpc>
              <a:spcBef>
                <a:spcPts val="1000"/>
              </a:spcBef>
              <a:spcAft>
                <a:spcPts val="0"/>
              </a:spcAft>
              <a:buClr>
                <a:srgbClr val="0065A4"/>
              </a:buClr>
              <a:buSzPts val="2000"/>
              <a:buFont typeface="Calibri"/>
              <a:buNone/>
              <a:defRPr sz="2000" b="1" i="0" cap="none">
                <a:solidFill>
                  <a:srgbClr val="0065A4"/>
                </a:solidFill>
                <a:latin typeface="Calibri"/>
                <a:ea typeface="Calibri"/>
                <a:cs typeface="Calibri"/>
                <a:sym typeface="Calibri"/>
              </a:defRPr>
            </a:lvl1pPr>
            <a:lvl2pPr marL="914400" lvl="1" indent="-228600" algn="l">
              <a:lnSpc>
                <a:spcPct val="90000"/>
              </a:lnSpc>
              <a:spcBef>
                <a:spcPts val="500"/>
              </a:spcBef>
              <a:spcAft>
                <a:spcPts val="0"/>
              </a:spcAft>
              <a:buClr>
                <a:schemeClr val="lt2"/>
              </a:buClr>
              <a:buSzPts val="1100"/>
              <a:buFont typeface="Calibri"/>
              <a:buNone/>
              <a:defRPr sz="1100" b="1" i="0" cap="none">
                <a:solidFill>
                  <a:schemeClr val="lt2"/>
                </a:solidFill>
                <a:latin typeface="Calibri"/>
                <a:ea typeface="Calibri"/>
                <a:cs typeface="Calibri"/>
                <a:sym typeface="Calibri"/>
              </a:defRPr>
            </a:lvl2pPr>
            <a:lvl3pPr marL="1371600" lvl="2" indent="-228600" algn="l">
              <a:lnSpc>
                <a:spcPct val="90000"/>
              </a:lnSpc>
              <a:spcBef>
                <a:spcPts val="500"/>
              </a:spcBef>
              <a:spcAft>
                <a:spcPts val="0"/>
              </a:spcAft>
              <a:buClr>
                <a:schemeClr val="lt2"/>
              </a:buClr>
              <a:buSzPts val="1050"/>
              <a:buFont typeface="Calibri"/>
              <a:buNone/>
              <a:defRPr sz="1050" b="1" i="0" cap="none">
                <a:solidFill>
                  <a:schemeClr val="lt2"/>
                </a:solidFill>
                <a:latin typeface="Calibri"/>
                <a:ea typeface="Calibri"/>
                <a:cs typeface="Calibri"/>
                <a:sym typeface="Calibri"/>
              </a:defRPr>
            </a:lvl3pPr>
            <a:lvl4pPr marL="1828800" lvl="3" indent="-228600" algn="l">
              <a:lnSpc>
                <a:spcPct val="90000"/>
              </a:lnSpc>
              <a:spcBef>
                <a:spcPts val="500"/>
              </a:spcBef>
              <a:spcAft>
                <a:spcPts val="0"/>
              </a:spcAft>
              <a:buClr>
                <a:schemeClr val="lt2"/>
              </a:buClr>
              <a:buSzPts val="800"/>
              <a:buFont typeface="Calibri"/>
              <a:buNone/>
              <a:defRPr sz="800" b="1" i="0" cap="none">
                <a:solidFill>
                  <a:schemeClr val="lt2"/>
                </a:solidFill>
                <a:latin typeface="Calibri"/>
                <a:ea typeface="Calibri"/>
                <a:cs typeface="Calibri"/>
                <a:sym typeface="Calibri"/>
              </a:defRPr>
            </a:lvl4pPr>
            <a:lvl5pPr marL="2286000" lvl="4" indent="-228600" algn="l">
              <a:lnSpc>
                <a:spcPct val="90000"/>
              </a:lnSpc>
              <a:spcBef>
                <a:spcPts val="500"/>
              </a:spcBef>
              <a:spcAft>
                <a:spcPts val="0"/>
              </a:spcAft>
              <a:buClr>
                <a:schemeClr val="lt2"/>
              </a:buClr>
              <a:buSzPts val="600"/>
              <a:buFont typeface="Calibri"/>
              <a:buNone/>
              <a:defRPr sz="600" b="1" i="0" cap="none">
                <a:solidFill>
                  <a:schemeClr val="lt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35"/>
          <p:cNvSpPr>
            <a:spLocks noGrp="1"/>
          </p:cNvSpPr>
          <p:nvPr>
            <p:ph type="body" idx="5"/>
          </p:nvPr>
        </p:nvSpPr>
        <p:spPr>
          <a:xfrm>
            <a:off x="1119268" y="4558059"/>
            <a:ext cx="758952" cy="758952"/>
          </a:xfrm>
          <a:prstGeom prst="ellipse">
            <a:avLst/>
          </a:prstGeom>
          <a:solidFill>
            <a:schemeClr val="accent3"/>
          </a:solidFill>
          <a:ln>
            <a:noFill/>
          </a:ln>
        </p:spPr>
        <p:txBody>
          <a:bodyPr spcFirstLastPara="1" wrap="square" lIns="0" tIns="0" rIns="0" bIns="0" anchor="ctr" anchorCtr="0">
            <a:spAutoFit/>
          </a:bodyPr>
          <a:lstStyle>
            <a:lvl1pPr marL="457200" lvl="0" indent="-228600" algn="ctr">
              <a:lnSpc>
                <a:spcPct val="90000"/>
              </a:lnSpc>
              <a:spcBef>
                <a:spcPts val="1000"/>
              </a:spcBef>
              <a:spcAft>
                <a:spcPts val="0"/>
              </a:spcAft>
              <a:buClr>
                <a:schemeClr val="lt1"/>
              </a:buClr>
              <a:buSzPts val="1800"/>
              <a:buFont typeface="Calibri"/>
              <a:buNone/>
              <a:defRPr sz="1800" b="1" i="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2"/>
              </a:buClr>
              <a:buSzPts val="1100"/>
              <a:buFont typeface="Calibri"/>
              <a:buNone/>
              <a:defRPr sz="1100" b="1" i="0" cap="none">
                <a:solidFill>
                  <a:schemeClr val="lt2"/>
                </a:solidFill>
                <a:latin typeface="Calibri"/>
                <a:ea typeface="Calibri"/>
                <a:cs typeface="Calibri"/>
                <a:sym typeface="Calibri"/>
              </a:defRPr>
            </a:lvl2pPr>
            <a:lvl3pPr marL="1371600" lvl="2" indent="-228600" algn="l">
              <a:lnSpc>
                <a:spcPct val="90000"/>
              </a:lnSpc>
              <a:spcBef>
                <a:spcPts val="500"/>
              </a:spcBef>
              <a:spcAft>
                <a:spcPts val="0"/>
              </a:spcAft>
              <a:buClr>
                <a:schemeClr val="lt2"/>
              </a:buClr>
              <a:buSzPts val="1050"/>
              <a:buFont typeface="Calibri"/>
              <a:buNone/>
              <a:defRPr sz="1050" b="1" i="0" cap="none">
                <a:solidFill>
                  <a:schemeClr val="lt2"/>
                </a:solidFill>
                <a:latin typeface="Calibri"/>
                <a:ea typeface="Calibri"/>
                <a:cs typeface="Calibri"/>
                <a:sym typeface="Calibri"/>
              </a:defRPr>
            </a:lvl3pPr>
            <a:lvl4pPr marL="1828800" lvl="3" indent="-228600" algn="l">
              <a:lnSpc>
                <a:spcPct val="90000"/>
              </a:lnSpc>
              <a:spcBef>
                <a:spcPts val="500"/>
              </a:spcBef>
              <a:spcAft>
                <a:spcPts val="0"/>
              </a:spcAft>
              <a:buClr>
                <a:schemeClr val="lt2"/>
              </a:buClr>
              <a:buSzPts val="800"/>
              <a:buFont typeface="Calibri"/>
              <a:buNone/>
              <a:defRPr sz="800" b="1" i="0" cap="none">
                <a:solidFill>
                  <a:schemeClr val="lt2"/>
                </a:solidFill>
                <a:latin typeface="Calibri"/>
                <a:ea typeface="Calibri"/>
                <a:cs typeface="Calibri"/>
                <a:sym typeface="Calibri"/>
              </a:defRPr>
            </a:lvl4pPr>
            <a:lvl5pPr marL="2286000" lvl="4" indent="-228600" algn="l">
              <a:lnSpc>
                <a:spcPct val="90000"/>
              </a:lnSpc>
              <a:spcBef>
                <a:spcPts val="500"/>
              </a:spcBef>
              <a:spcAft>
                <a:spcPts val="0"/>
              </a:spcAft>
              <a:buClr>
                <a:schemeClr val="lt2"/>
              </a:buClr>
              <a:buSzPts val="600"/>
              <a:buFont typeface="Calibri"/>
              <a:buNone/>
              <a:defRPr sz="600" b="1" i="0" cap="none">
                <a:solidFill>
                  <a:schemeClr val="lt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35"/>
          <p:cNvSpPr>
            <a:spLocks noGrp="1"/>
          </p:cNvSpPr>
          <p:nvPr>
            <p:ph type="body" idx="6"/>
          </p:nvPr>
        </p:nvSpPr>
        <p:spPr>
          <a:xfrm>
            <a:off x="4467064" y="4554272"/>
            <a:ext cx="758952" cy="758952"/>
          </a:xfrm>
          <a:prstGeom prst="ellipse">
            <a:avLst/>
          </a:prstGeom>
          <a:solidFill>
            <a:schemeClr val="accent3"/>
          </a:solidFill>
          <a:ln>
            <a:noFill/>
          </a:ln>
        </p:spPr>
        <p:txBody>
          <a:bodyPr spcFirstLastPara="1" wrap="square" lIns="0" tIns="0" rIns="0" bIns="0" anchor="ctr" anchorCtr="0">
            <a:spAutoFit/>
          </a:bodyPr>
          <a:lstStyle>
            <a:lvl1pPr marL="457200" lvl="0" indent="-228600" algn="ctr">
              <a:lnSpc>
                <a:spcPct val="90000"/>
              </a:lnSpc>
              <a:spcBef>
                <a:spcPts val="1000"/>
              </a:spcBef>
              <a:spcAft>
                <a:spcPts val="0"/>
              </a:spcAft>
              <a:buClr>
                <a:schemeClr val="lt1"/>
              </a:buClr>
              <a:buSzPts val="1800"/>
              <a:buFont typeface="Calibri"/>
              <a:buNone/>
              <a:defRPr sz="1800" b="1" i="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2"/>
              </a:buClr>
              <a:buSzPts val="1100"/>
              <a:buFont typeface="Calibri"/>
              <a:buNone/>
              <a:defRPr sz="1100" b="1" i="0" cap="none">
                <a:solidFill>
                  <a:schemeClr val="lt2"/>
                </a:solidFill>
                <a:latin typeface="Calibri"/>
                <a:ea typeface="Calibri"/>
                <a:cs typeface="Calibri"/>
                <a:sym typeface="Calibri"/>
              </a:defRPr>
            </a:lvl2pPr>
            <a:lvl3pPr marL="1371600" lvl="2" indent="-228600" algn="l">
              <a:lnSpc>
                <a:spcPct val="90000"/>
              </a:lnSpc>
              <a:spcBef>
                <a:spcPts val="500"/>
              </a:spcBef>
              <a:spcAft>
                <a:spcPts val="0"/>
              </a:spcAft>
              <a:buClr>
                <a:schemeClr val="lt2"/>
              </a:buClr>
              <a:buSzPts val="1050"/>
              <a:buFont typeface="Calibri"/>
              <a:buNone/>
              <a:defRPr sz="1050" b="1" i="0" cap="none">
                <a:solidFill>
                  <a:schemeClr val="lt2"/>
                </a:solidFill>
                <a:latin typeface="Calibri"/>
                <a:ea typeface="Calibri"/>
                <a:cs typeface="Calibri"/>
                <a:sym typeface="Calibri"/>
              </a:defRPr>
            </a:lvl3pPr>
            <a:lvl4pPr marL="1828800" lvl="3" indent="-228600" algn="l">
              <a:lnSpc>
                <a:spcPct val="90000"/>
              </a:lnSpc>
              <a:spcBef>
                <a:spcPts val="500"/>
              </a:spcBef>
              <a:spcAft>
                <a:spcPts val="0"/>
              </a:spcAft>
              <a:buClr>
                <a:schemeClr val="lt2"/>
              </a:buClr>
              <a:buSzPts val="800"/>
              <a:buFont typeface="Calibri"/>
              <a:buNone/>
              <a:defRPr sz="800" b="1" i="0" cap="none">
                <a:solidFill>
                  <a:schemeClr val="lt2"/>
                </a:solidFill>
                <a:latin typeface="Calibri"/>
                <a:ea typeface="Calibri"/>
                <a:cs typeface="Calibri"/>
                <a:sym typeface="Calibri"/>
              </a:defRPr>
            </a:lvl4pPr>
            <a:lvl5pPr marL="2286000" lvl="4" indent="-228600" algn="l">
              <a:lnSpc>
                <a:spcPct val="90000"/>
              </a:lnSpc>
              <a:spcBef>
                <a:spcPts val="500"/>
              </a:spcBef>
              <a:spcAft>
                <a:spcPts val="0"/>
              </a:spcAft>
              <a:buClr>
                <a:schemeClr val="lt2"/>
              </a:buClr>
              <a:buSzPts val="600"/>
              <a:buFont typeface="Calibri"/>
              <a:buNone/>
              <a:defRPr sz="600" b="1" i="0" cap="none">
                <a:solidFill>
                  <a:schemeClr val="lt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p35"/>
          <p:cNvSpPr txBox="1">
            <a:spLocks noGrp="1"/>
          </p:cNvSpPr>
          <p:nvPr>
            <p:ph type="body" idx="7"/>
          </p:nvPr>
        </p:nvSpPr>
        <p:spPr>
          <a:xfrm>
            <a:off x="430757" y="1194091"/>
            <a:ext cx="5482919" cy="2288802"/>
          </a:xfrm>
          <a:prstGeom prst="rect">
            <a:avLst/>
          </a:prstGeom>
          <a:noFill/>
          <a:ln>
            <a:noFill/>
          </a:ln>
        </p:spPr>
        <p:txBody>
          <a:bodyPr spcFirstLastPara="1" wrap="square" lIns="91425" tIns="0" rIns="91425" bIns="45700" anchor="t" anchorCtr="0">
            <a:sp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35"/>
          <p:cNvSpPr txBox="1">
            <a:spLocks noGrp="1"/>
          </p:cNvSpPr>
          <p:nvPr>
            <p:ph type="body" idx="8"/>
          </p:nvPr>
        </p:nvSpPr>
        <p:spPr>
          <a:xfrm>
            <a:off x="6096000" y="1194091"/>
            <a:ext cx="5791199" cy="4801276"/>
          </a:xfrm>
          <a:prstGeom prst="rect">
            <a:avLst/>
          </a:prstGeom>
          <a:noFill/>
          <a:ln>
            <a:noFill/>
          </a:ln>
        </p:spPr>
        <p:txBody>
          <a:bodyPr spcFirstLastPara="1" wrap="square" lIns="91425" tIns="0" rIns="91425" bIns="45700" anchor="t" anchorCtr="0">
            <a:sp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1" name="Google Shape;241;p35"/>
          <p:cNvCxnSpPr/>
          <p:nvPr/>
        </p:nvCxnSpPr>
        <p:spPr>
          <a:xfrm>
            <a:off x="304800" y="1008735"/>
            <a:ext cx="11582400" cy="0"/>
          </a:xfrm>
          <a:prstGeom prst="straightConnector1">
            <a:avLst/>
          </a:prstGeom>
          <a:noFill/>
          <a:ln w="19050" cap="flat" cmpd="sng">
            <a:solidFill>
              <a:srgbClr val="0B5394"/>
            </a:solidFill>
            <a:prstDash val="solid"/>
            <a:miter lim="800000"/>
            <a:headEnd type="none" w="sm" len="sm"/>
            <a:tailEnd type="none" w="sm" len="sm"/>
          </a:ln>
        </p:spPr>
      </p:cxnSp>
      <p:sp>
        <p:nvSpPr>
          <p:cNvPr id="242" name="Google Shape;242;p35"/>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35"/>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4"/>
        <p:cNvGrpSpPr/>
        <p:nvPr/>
      </p:nvGrpSpPr>
      <p:grpSpPr>
        <a:xfrm>
          <a:off x="0" y="0"/>
          <a:ext cx="0" cy="0"/>
          <a:chOff x="0" y="0"/>
          <a:chExt cx="0" cy="0"/>
        </a:xfrm>
      </p:grpSpPr>
      <p:sp>
        <p:nvSpPr>
          <p:cNvPr id="245" name="Google Shape;245;g310c378f310_0_136"/>
          <p:cNvSpPr txBox="1">
            <a:spLocks noGrp="1"/>
          </p:cNvSpPr>
          <p:nvPr>
            <p:ph type="title"/>
          </p:nvPr>
        </p:nvSpPr>
        <p:spPr>
          <a:xfrm>
            <a:off x="304800" y="228599"/>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SzPts val="4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g310c378f310_0_136"/>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47" name="Google Shape;247;g310c378f310_0_136"/>
          <p:cNvSpPr/>
          <p:nvPr/>
        </p:nvSpPr>
        <p:spPr>
          <a:xfrm>
            <a:off x="-28950" y="0"/>
            <a:ext cx="12221100" cy="6935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ption 2 Basic with Picture placeholder">
  <p:cSld name="Option 2 Basic with Picture placeholder">
    <p:spTree>
      <p:nvGrpSpPr>
        <p:cNvPr id="1" name="Shape 32"/>
        <p:cNvGrpSpPr/>
        <p:nvPr/>
      </p:nvGrpSpPr>
      <p:grpSpPr>
        <a:xfrm>
          <a:off x="0" y="0"/>
          <a:ext cx="0" cy="0"/>
          <a:chOff x="0" y="0"/>
          <a:chExt cx="0" cy="0"/>
        </a:xfrm>
      </p:grpSpPr>
      <p:sp>
        <p:nvSpPr>
          <p:cNvPr id="33" name="Google Shape;33;g310c378f310_0_100"/>
          <p:cNvSpPr txBox="1">
            <a:spLocks noGrp="1"/>
          </p:cNvSpPr>
          <p:nvPr>
            <p:ph type="title"/>
          </p:nvPr>
        </p:nvSpPr>
        <p:spPr>
          <a:xfrm>
            <a:off x="304800" y="1"/>
            <a:ext cx="11582400" cy="9981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5A4"/>
              </a:buClr>
              <a:buSzPts val="1900"/>
              <a:buFont typeface="Arial"/>
              <a:buChar char="●"/>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34" name="Google Shape;34;g310c378f310_0_100"/>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35" name="Google Shape;35;g310c378f310_0_100"/>
          <p:cNvSpPr txBox="1">
            <a:spLocks noGrp="1"/>
          </p:cNvSpPr>
          <p:nvPr>
            <p:ph type="body" idx="1"/>
          </p:nvPr>
        </p:nvSpPr>
        <p:spPr>
          <a:xfrm>
            <a:off x="304799" y="1062525"/>
            <a:ext cx="5391300" cy="842400"/>
          </a:xfrm>
          <a:prstGeom prst="rect">
            <a:avLst/>
          </a:prstGeom>
          <a:noFill/>
          <a:ln>
            <a:noFill/>
          </a:ln>
        </p:spPr>
        <p:txBody>
          <a:bodyPr spcFirstLastPara="1" wrap="square" lIns="91425" tIns="0" rIns="91425" bIns="182875" anchor="ctr" anchorCtr="0">
            <a:normAutofit/>
          </a:bodyPr>
          <a:lstStyle>
            <a:lvl1pPr marL="457200" marR="0" lvl="0" indent="-323850" algn="l" rtl="0">
              <a:lnSpc>
                <a:spcPct val="90000"/>
              </a:lnSpc>
              <a:spcBef>
                <a:spcPts val="1100"/>
              </a:spcBef>
              <a:spcAft>
                <a:spcPts val="0"/>
              </a:spcAft>
              <a:buClr>
                <a:schemeClr val="lt2"/>
              </a:buClr>
              <a:buSzPts val="1500"/>
              <a:buFont typeface="Calibri"/>
              <a:buChar char="●"/>
              <a:defRPr sz="1500" b="1" i="0" u="none" strike="noStrike" cap="none">
                <a:solidFill>
                  <a:schemeClr val="lt2"/>
                </a:solidFill>
                <a:latin typeface="Calibri"/>
                <a:ea typeface="Calibri"/>
                <a:cs typeface="Calibri"/>
                <a:sym typeface="Calibri"/>
              </a:defRPr>
            </a:lvl1pPr>
            <a:lvl2pPr marL="914400" marR="0" lvl="1"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2pPr>
            <a:lvl3pPr marL="1371600" marR="0" lvl="2"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36" name="Google Shape;36;g310c378f310_0_100"/>
          <p:cNvSpPr txBox="1">
            <a:spLocks noGrp="1"/>
          </p:cNvSpPr>
          <p:nvPr>
            <p:ph type="body" idx="2"/>
          </p:nvPr>
        </p:nvSpPr>
        <p:spPr>
          <a:xfrm>
            <a:off x="304799" y="2025908"/>
            <a:ext cx="5391300" cy="3399600"/>
          </a:xfrm>
          <a:prstGeom prst="rect">
            <a:avLst/>
          </a:prstGeom>
          <a:noFill/>
          <a:ln>
            <a:noFill/>
          </a:ln>
        </p:spPr>
        <p:txBody>
          <a:bodyPr spcFirstLastPara="1" wrap="square" lIns="91425" tIns="0" rIns="91425" bIns="45700" anchor="t" anchorCtr="0">
            <a:noAutofit/>
          </a:bodyPr>
          <a:lstStyle>
            <a:lvl1pPr marL="457200" marR="0" lvl="0" indent="-336550" algn="l" rtl="0">
              <a:lnSpc>
                <a:spcPct val="90000"/>
              </a:lnSpc>
              <a:spcBef>
                <a:spcPts val="1100"/>
              </a:spcBef>
              <a:spcAft>
                <a:spcPts val="0"/>
              </a:spcAft>
              <a:buClr>
                <a:srgbClr val="FF6000"/>
              </a:buClr>
              <a:buSzPts val="1700"/>
              <a:buFont typeface="Arial"/>
              <a:buChar char="●"/>
              <a:defRPr sz="1900" b="0" i="0" u="none" strike="noStrike" cap="none">
                <a:solidFill>
                  <a:srgbClr val="000000"/>
                </a:solidFill>
                <a:latin typeface="Arial"/>
                <a:ea typeface="Arial"/>
                <a:cs typeface="Arial"/>
                <a:sym typeface="Arial"/>
              </a:defRPr>
            </a:lvl1pPr>
            <a:lvl2pPr marL="914400" marR="0" lvl="1" indent="-323850" algn="l" rtl="0">
              <a:lnSpc>
                <a:spcPct val="90000"/>
              </a:lnSpc>
              <a:spcBef>
                <a:spcPts val="500"/>
              </a:spcBef>
              <a:spcAft>
                <a:spcPts val="0"/>
              </a:spcAft>
              <a:buClr>
                <a:srgbClr val="FF6000"/>
              </a:buClr>
              <a:buSzPts val="1500"/>
              <a:buFont typeface="Arial"/>
              <a:buChar char="●"/>
              <a:defRPr sz="1900" b="0" i="0" u="none" strike="noStrike" cap="none">
                <a:solidFill>
                  <a:srgbClr val="000000"/>
                </a:solidFill>
                <a:latin typeface="Arial"/>
                <a:ea typeface="Arial"/>
                <a:cs typeface="Arial"/>
                <a:sym typeface="Arial"/>
              </a:defRPr>
            </a:lvl2pPr>
            <a:lvl3pPr marL="1371600" marR="0" lvl="2" indent="-304800" algn="l" rtl="0">
              <a:lnSpc>
                <a:spcPct val="90000"/>
              </a:lnSpc>
              <a:spcBef>
                <a:spcPts val="500"/>
              </a:spcBef>
              <a:spcAft>
                <a:spcPts val="0"/>
              </a:spcAft>
              <a:buClr>
                <a:srgbClr val="FF6000"/>
              </a:buClr>
              <a:buSzPts val="1200"/>
              <a:buFont typeface="Arial"/>
              <a:buChar char="●"/>
              <a:defRPr sz="1900" b="0" i="0" u="none" strike="noStrike" cap="none">
                <a:solidFill>
                  <a:srgbClr val="000000"/>
                </a:solidFill>
                <a:latin typeface="Arial"/>
                <a:ea typeface="Arial"/>
                <a:cs typeface="Arial"/>
                <a:sym typeface="Arial"/>
              </a:defRPr>
            </a:lvl3pPr>
            <a:lvl4pPr marL="1828800" marR="0" lvl="3" indent="-304800" algn="l" rtl="0">
              <a:lnSpc>
                <a:spcPct val="90000"/>
              </a:lnSpc>
              <a:spcBef>
                <a:spcPts val="500"/>
              </a:spcBef>
              <a:spcAft>
                <a:spcPts val="0"/>
              </a:spcAft>
              <a:buClr>
                <a:srgbClr val="FF6000"/>
              </a:buClr>
              <a:buSzPts val="1200"/>
              <a:buFont typeface="Arial"/>
              <a:buChar char="●"/>
              <a:defRPr sz="1900" b="0" i="0" u="none" strike="noStrike" cap="none">
                <a:solidFill>
                  <a:srgbClr val="000000"/>
                </a:solidFill>
                <a:latin typeface="Arial"/>
                <a:ea typeface="Arial"/>
                <a:cs typeface="Arial"/>
                <a:sym typeface="Arial"/>
              </a:defRPr>
            </a:lvl4pPr>
            <a:lvl5pPr marL="2286000" marR="0" lvl="4" indent="-304800" algn="l" rtl="0">
              <a:lnSpc>
                <a:spcPct val="90000"/>
              </a:lnSpc>
              <a:spcBef>
                <a:spcPts val="500"/>
              </a:spcBef>
              <a:spcAft>
                <a:spcPts val="0"/>
              </a:spcAft>
              <a:buClr>
                <a:srgbClr val="FF6000"/>
              </a:buClr>
              <a:buSzPts val="1200"/>
              <a:buFont typeface="Arial"/>
              <a:buChar char="●"/>
              <a:defRPr sz="1900" b="0" i="0" u="none" strike="noStrike" cap="none">
                <a:solidFill>
                  <a:srgbClr val="000000"/>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37" name="Google Shape;37;g310c378f310_0_100"/>
          <p:cNvSpPr/>
          <p:nvPr/>
        </p:nvSpPr>
        <p:spPr>
          <a:xfrm>
            <a:off x="7231148" y="1875296"/>
            <a:ext cx="4230900" cy="4000800"/>
          </a:xfrm>
          <a:prstGeom prst="rect">
            <a:avLst/>
          </a:prstGeom>
          <a:solidFill>
            <a:srgbClr val="7AC1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38" name="Google Shape;38;g310c378f310_0_100"/>
          <p:cNvSpPr>
            <a:spLocks noGrp="1"/>
          </p:cNvSpPr>
          <p:nvPr>
            <p:ph type="pic" idx="3"/>
          </p:nvPr>
        </p:nvSpPr>
        <p:spPr>
          <a:xfrm>
            <a:off x="6393873" y="1417320"/>
            <a:ext cx="4572000" cy="4023300"/>
          </a:xfrm>
          <a:prstGeom prst="rect">
            <a:avLst/>
          </a:prstGeom>
          <a:solidFill>
            <a:srgbClr val="595959"/>
          </a:solidFill>
          <a:ln>
            <a:noFill/>
          </a:ln>
        </p:spPr>
      </p:sp>
      <p:cxnSp>
        <p:nvCxnSpPr>
          <p:cNvPr id="39" name="Google Shape;39;g310c378f310_0_100"/>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40" name="Google Shape;40;g310c378f310_0_10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2">
  <p:cSld name="CUSTOM">
    <p:spTree>
      <p:nvGrpSpPr>
        <p:cNvPr id="1" name="Shape 41"/>
        <p:cNvGrpSpPr/>
        <p:nvPr/>
      </p:nvGrpSpPr>
      <p:grpSpPr>
        <a:xfrm>
          <a:off x="0" y="0"/>
          <a:ext cx="0" cy="0"/>
          <a:chOff x="0" y="0"/>
          <a:chExt cx="0" cy="0"/>
        </a:xfrm>
      </p:grpSpPr>
      <p:sp>
        <p:nvSpPr>
          <p:cNvPr id="42" name="Google Shape;42;g310c378f310_0_13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3" name="Google Shape;43;g310c378f310_0_133"/>
          <p:cNvSpPr/>
          <p:nvPr/>
        </p:nvSpPr>
        <p:spPr>
          <a:xfrm>
            <a:off x="-7200" y="-46200"/>
            <a:ext cx="12206400" cy="695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2 1">
  <p:cSld name="CUSTOM_1">
    <p:spTree>
      <p:nvGrpSpPr>
        <p:cNvPr id="1" name="Shape 44"/>
        <p:cNvGrpSpPr/>
        <p:nvPr/>
      </p:nvGrpSpPr>
      <p:grpSpPr>
        <a:xfrm>
          <a:off x="0" y="0"/>
          <a:ext cx="0" cy="0"/>
          <a:chOff x="0" y="0"/>
          <a:chExt cx="0" cy="0"/>
        </a:xfrm>
      </p:grpSpPr>
      <p:sp>
        <p:nvSpPr>
          <p:cNvPr id="45" name="Google Shape;45;g310bd32f27a_0_7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g310bd32f27a_0_71"/>
          <p:cNvSpPr/>
          <p:nvPr/>
        </p:nvSpPr>
        <p:spPr>
          <a:xfrm>
            <a:off x="-7200" y="0"/>
            <a:ext cx="12206400" cy="636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1">
  <p:cSld name="Custom Layout_1">
    <p:spTree>
      <p:nvGrpSpPr>
        <p:cNvPr id="1" name="Shape 47"/>
        <p:cNvGrpSpPr/>
        <p:nvPr/>
      </p:nvGrpSpPr>
      <p:grpSpPr>
        <a:xfrm>
          <a:off x="0" y="0"/>
          <a:ext cx="0" cy="0"/>
          <a:chOff x="0" y="0"/>
          <a:chExt cx="0" cy="0"/>
        </a:xfrm>
      </p:grpSpPr>
      <p:sp>
        <p:nvSpPr>
          <p:cNvPr id="48" name="Google Shape;48;g310c378f310_0_62"/>
          <p:cNvSpPr txBox="1">
            <a:spLocks noGrp="1"/>
          </p:cNvSpPr>
          <p:nvPr>
            <p:ph type="title"/>
          </p:nvPr>
        </p:nvSpPr>
        <p:spPr>
          <a:xfrm>
            <a:off x="838200" y="2183168"/>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65A4"/>
              </a:buClr>
              <a:buSzPts val="6000"/>
              <a:buFont typeface="Calibri"/>
              <a:buNone/>
              <a:defRPr sz="6000" b="1" i="0" u="none" strike="noStrike" cap="none">
                <a:solidFill>
                  <a:srgbClr val="0065A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49" name="Google Shape;49;g310c378f310_0_62"/>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0" name="Google Shape;50;g310c378f310_0_62"/>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g310c378f310_0_62"/>
          <p:cNvSpPr txBox="1">
            <a:spLocks noGrp="1"/>
          </p:cNvSpPr>
          <p:nvPr>
            <p:ph type="body" idx="1"/>
          </p:nvPr>
        </p:nvSpPr>
        <p:spPr>
          <a:xfrm>
            <a:off x="838199" y="3635375"/>
            <a:ext cx="10515600"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rgbClr val="92D050"/>
              </a:buClr>
              <a:buSzPts val="4800"/>
              <a:buFont typeface="Calibri"/>
              <a:buNone/>
              <a:defRPr sz="4800" b="1" i="0" u="none" strike="noStrike" cap="none">
                <a:solidFill>
                  <a:srgbClr val="92D05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100"/>
              <a:buFont typeface="Calibri"/>
              <a:buNone/>
              <a:defRPr sz="11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700"/>
              <a:buFont typeface="Calibri"/>
              <a:buNone/>
              <a:defRPr sz="7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pic>
        <p:nvPicPr>
          <p:cNvPr id="52" name="Google Shape;52;g310c378f310_0_62"/>
          <p:cNvPicPr preferRelativeResize="0"/>
          <p:nvPr/>
        </p:nvPicPr>
        <p:blipFill rotWithShape="1">
          <a:blip r:embed="rId2">
            <a:alphaModFix/>
          </a:blip>
          <a:srcRect/>
          <a:stretch/>
        </p:blipFill>
        <p:spPr>
          <a:xfrm>
            <a:off x="166096" y="145752"/>
            <a:ext cx="3979875" cy="120661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1">
  <p:cSld name="Title and Content_1">
    <p:spTree>
      <p:nvGrpSpPr>
        <p:cNvPr id="1" name="Shape 53"/>
        <p:cNvGrpSpPr/>
        <p:nvPr/>
      </p:nvGrpSpPr>
      <p:grpSpPr>
        <a:xfrm>
          <a:off x="0" y="0"/>
          <a:ext cx="0" cy="0"/>
          <a:chOff x="0" y="0"/>
          <a:chExt cx="0" cy="0"/>
        </a:xfrm>
      </p:grpSpPr>
      <p:sp>
        <p:nvSpPr>
          <p:cNvPr id="54" name="Google Shape;54;g310c378f310_0_73"/>
          <p:cNvSpPr txBox="1">
            <a:spLocks noGrp="1"/>
          </p:cNvSpPr>
          <p:nvPr>
            <p:ph type="title"/>
          </p:nvPr>
        </p:nvSpPr>
        <p:spPr>
          <a:xfrm>
            <a:off x="304800" y="1"/>
            <a:ext cx="11582400" cy="9981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5A4"/>
              </a:buClr>
              <a:buSzPts val="4800"/>
              <a:buFont typeface="Calibri"/>
              <a:buChar char="●"/>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55" name="Google Shape;55;g310c378f310_0_73"/>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56" name="Google Shape;56;g310c378f310_0_73"/>
          <p:cNvSpPr txBox="1">
            <a:spLocks noGrp="1"/>
          </p:cNvSpPr>
          <p:nvPr>
            <p:ph type="body" idx="1"/>
          </p:nvPr>
        </p:nvSpPr>
        <p:spPr>
          <a:xfrm>
            <a:off x="304799" y="1092823"/>
            <a:ext cx="11582400" cy="5030100"/>
          </a:xfrm>
          <a:prstGeom prst="rect">
            <a:avLst/>
          </a:prstGeom>
          <a:noFill/>
          <a:ln>
            <a:noFill/>
          </a:ln>
        </p:spPr>
        <p:txBody>
          <a:bodyPr spcFirstLastPara="1" wrap="square" lIns="91425" tIns="0" rIns="91425" bIns="45700" anchor="t" anchorCtr="0">
            <a:noAutofit/>
          </a:bodyPr>
          <a:lstStyle>
            <a:lvl1pPr marL="457200" marR="0" lvl="0" indent="-406400" algn="l" rtl="0">
              <a:lnSpc>
                <a:spcPct val="90000"/>
              </a:lnSpc>
              <a:spcBef>
                <a:spcPts val="1100"/>
              </a:spcBef>
              <a:spcAft>
                <a:spcPts val="0"/>
              </a:spcAft>
              <a:buClr>
                <a:srgbClr val="FF6000"/>
              </a:buClr>
              <a:buSzPts val="2800"/>
              <a:buFont typeface="Arial"/>
              <a:buChar char="•"/>
              <a:defRPr sz="1900" b="0" i="0" u="none" strike="noStrike" cap="none">
                <a:solidFill>
                  <a:srgbClr val="000000"/>
                </a:solidFill>
                <a:latin typeface="Arial"/>
                <a:ea typeface="Arial"/>
                <a:cs typeface="Arial"/>
                <a:sym typeface="Arial"/>
              </a:defRPr>
            </a:lvl1pPr>
            <a:lvl2pPr marL="914400" marR="0" lvl="1" indent="-381000" algn="l" rtl="0">
              <a:lnSpc>
                <a:spcPct val="90000"/>
              </a:lnSpc>
              <a:spcBef>
                <a:spcPts val="500"/>
              </a:spcBef>
              <a:spcAft>
                <a:spcPts val="0"/>
              </a:spcAft>
              <a:buClr>
                <a:srgbClr val="FF6000"/>
              </a:buClr>
              <a:buSzPts val="2400"/>
              <a:buFont typeface="Arial"/>
              <a:buChar char="•"/>
              <a:defRPr sz="1900" b="0" i="0" u="none" strike="noStrike" cap="none">
                <a:solidFill>
                  <a:srgbClr val="000000"/>
                </a:solidFill>
                <a:latin typeface="Arial"/>
                <a:ea typeface="Arial"/>
                <a:cs typeface="Arial"/>
                <a:sym typeface="Arial"/>
              </a:defRPr>
            </a:lvl2pPr>
            <a:lvl3pPr marL="1371600" marR="0" lvl="2" indent="-355600" algn="l" rtl="0">
              <a:lnSpc>
                <a:spcPct val="90000"/>
              </a:lnSpc>
              <a:spcBef>
                <a:spcPts val="500"/>
              </a:spcBef>
              <a:spcAft>
                <a:spcPts val="0"/>
              </a:spcAft>
              <a:buClr>
                <a:srgbClr val="FF6000"/>
              </a:buClr>
              <a:buSzPts val="2000"/>
              <a:buFont typeface="Arial"/>
              <a:buChar char="•"/>
              <a:defRPr sz="1900" b="0" i="0" u="none" strike="noStrike" cap="none">
                <a:solidFill>
                  <a:srgbClr val="000000"/>
                </a:solidFill>
                <a:latin typeface="Arial"/>
                <a:ea typeface="Arial"/>
                <a:cs typeface="Arial"/>
                <a:sym typeface="Arial"/>
              </a:defRPr>
            </a:lvl3pPr>
            <a:lvl4pPr marL="1828800" marR="0" lvl="3" indent="-355600" algn="l" rtl="0">
              <a:lnSpc>
                <a:spcPct val="90000"/>
              </a:lnSpc>
              <a:spcBef>
                <a:spcPts val="500"/>
              </a:spcBef>
              <a:spcAft>
                <a:spcPts val="0"/>
              </a:spcAft>
              <a:buClr>
                <a:srgbClr val="FF6000"/>
              </a:buClr>
              <a:buSzPts val="2000"/>
              <a:buFont typeface="Arial"/>
              <a:buChar char="•"/>
              <a:defRPr sz="1900" b="0" i="0" u="none" strike="noStrike" cap="none">
                <a:solidFill>
                  <a:srgbClr val="000000"/>
                </a:solidFill>
                <a:latin typeface="Arial"/>
                <a:ea typeface="Arial"/>
                <a:cs typeface="Arial"/>
                <a:sym typeface="Arial"/>
              </a:defRPr>
            </a:lvl4pPr>
            <a:lvl5pPr marL="2286000" marR="0" lvl="4" indent="-355600" algn="l" rtl="0">
              <a:lnSpc>
                <a:spcPct val="90000"/>
              </a:lnSpc>
              <a:spcBef>
                <a:spcPts val="500"/>
              </a:spcBef>
              <a:spcAft>
                <a:spcPts val="0"/>
              </a:spcAft>
              <a:buClr>
                <a:srgbClr val="FF6000"/>
              </a:buClr>
              <a:buSzPts val="2000"/>
              <a:buFont typeface="Arial"/>
              <a:buChar char="•"/>
              <a:defRPr sz="1900" b="0" i="0" u="none" strike="noStrike" cap="none">
                <a:solidFill>
                  <a:srgbClr val="000000"/>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cxnSp>
        <p:nvCxnSpPr>
          <p:cNvPr id="57" name="Google Shape;57;g310c378f310_0_73"/>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58" name="Google Shape;58;g310c378f310_0_7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type="titleOnly">
  <p:cSld name="TITLE_ONLY">
    <p:spTree>
      <p:nvGrpSpPr>
        <p:cNvPr id="1" name="Shape 59"/>
        <p:cNvGrpSpPr/>
        <p:nvPr/>
      </p:nvGrpSpPr>
      <p:grpSpPr>
        <a:xfrm>
          <a:off x="0" y="0"/>
          <a:ext cx="0" cy="0"/>
          <a:chOff x="0" y="0"/>
          <a:chExt cx="0" cy="0"/>
        </a:xfrm>
      </p:grpSpPr>
      <p:sp>
        <p:nvSpPr>
          <p:cNvPr id="60" name="Google Shape;60;g310c378f310_0_120"/>
          <p:cNvSpPr/>
          <p:nvPr/>
        </p:nvSpPr>
        <p:spPr>
          <a:xfrm>
            <a:off x="1304200" y="1640450"/>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 name="Google Shape;61;g310c378f310_0_120"/>
          <p:cNvSpPr>
            <a:spLocks noGrp="1"/>
          </p:cNvSpPr>
          <p:nvPr>
            <p:ph type="pic" idx="2"/>
          </p:nvPr>
        </p:nvSpPr>
        <p:spPr>
          <a:xfrm>
            <a:off x="508000" y="1205425"/>
            <a:ext cx="4606500" cy="4001100"/>
          </a:xfrm>
          <a:prstGeom prst="rect">
            <a:avLst/>
          </a:prstGeom>
          <a:noFill/>
          <a:ln>
            <a:noFill/>
          </a:ln>
        </p:spPr>
      </p:sp>
      <p:sp>
        <p:nvSpPr>
          <p:cNvPr id="62" name="Google Shape;62;g310c378f310_0_120"/>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3" name="Google Shape;63;g310c378f310_0_12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64" name="Google Shape;64;g310c378f310_0_120"/>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g310c378f310_0_120"/>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Today’s Agenda</a:t>
            </a:r>
            <a:endParaRPr sz="3800" b="1">
              <a:solidFill>
                <a:srgbClr val="0065A4"/>
              </a:solidFill>
              <a:latin typeface="Calibri"/>
              <a:ea typeface="Calibri"/>
              <a:cs typeface="Calibri"/>
              <a:sym typeface="Calibri"/>
            </a:endParaRPr>
          </a:p>
        </p:txBody>
      </p:sp>
      <p:cxnSp>
        <p:nvCxnSpPr>
          <p:cNvPr id="66" name="Google Shape;66;g310c378f310_0_120"/>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67" name="Google Shape;67;g310c378f310_0_120"/>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68" name="Google Shape;68;g310c378f310_0_120"/>
          <p:cNvSpPr txBox="1">
            <a:spLocks noGrp="1"/>
          </p:cNvSpPr>
          <p:nvPr>
            <p:ph type="body" idx="1"/>
          </p:nvPr>
        </p:nvSpPr>
        <p:spPr>
          <a:xfrm>
            <a:off x="6455425" y="1899300"/>
            <a:ext cx="5391300" cy="25830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SzPts val="2200"/>
              <a:buFont typeface="Calibri"/>
              <a:buChar char="●"/>
              <a:defRPr sz="2200" b="1">
                <a:latin typeface="Calibri"/>
                <a:ea typeface="Calibri"/>
                <a:cs typeface="Calibri"/>
                <a:sym typeface="Calibri"/>
              </a:defRPr>
            </a:lvl1pPr>
            <a:lvl2pPr marL="914400" lvl="1" indent="-368300">
              <a:lnSpc>
                <a:spcPct val="115000"/>
              </a:lnSpc>
              <a:spcBef>
                <a:spcPts val="1000"/>
              </a:spcBef>
              <a:spcAft>
                <a:spcPts val="0"/>
              </a:spcAft>
              <a:buSzPts val="2200"/>
              <a:buChar char="○"/>
              <a:defRPr sz="2200" b="1"/>
            </a:lvl2pPr>
            <a:lvl3pPr marL="1371600" lvl="2" indent="-368300">
              <a:lnSpc>
                <a:spcPct val="115000"/>
              </a:lnSpc>
              <a:spcBef>
                <a:spcPts val="1000"/>
              </a:spcBef>
              <a:spcAft>
                <a:spcPts val="0"/>
              </a:spcAft>
              <a:buSzPts val="2200"/>
              <a:buChar char="■"/>
              <a:defRPr sz="2200" b="1"/>
            </a:lvl3pPr>
            <a:lvl4pPr marL="1828800" lvl="3" indent="-368300">
              <a:lnSpc>
                <a:spcPct val="115000"/>
              </a:lnSpc>
              <a:spcBef>
                <a:spcPts val="1000"/>
              </a:spcBef>
              <a:spcAft>
                <a:spcPts val="0"/>
              </a:spcAft>
              <a:buSzPts val="2200"/>
              <a:buChar char="●"/>
              <a:defRPr sz="2200" b="1"/>
            </a:lvl4pPr>
            <a:lvl5pPr marL="2286000" lvl="4" indent="-368300">
              <a:lnSpc>
                <a:spcPct val="115000"/>
              </a:lnSpc>
              <a:spcBef>
                <a:spcPts val="1000"/>
              </a:spcBef>
              <a:spcAft>
                <a:spcPts val="0"/>
              </a:spcAft>
              <a:buSzPts val="2200"/>
              <a:buChar char="○"/>
              <a:defRPr sz="2200" b="1"/>
            </a:lvl5pPr>
            <a:lvl6pPr marL="2743200" lvl="5" indent="-368300">
              <a:lnSpc>
                <a:spcPct val="115000"/>
              </a:lnSpc>
              <a:spcBef>
                <a:spcPts val="1000"/>
              </a:spcBef>
              <a:spcAft>
                <a:spcPts val="0"/>
              </a:spcAft>
              <a:buSzPts val="2200"/>
              <a:buChar char="■"/>
              <a:defRPr sz="2200" b="1"/>
            </a:lvl6pPr>
            <a:lvl7pPr marL="3200400" lvl="6" indent="-368300">
              <a:lnSpc>
                <a:spcPct val="115000"/>
              </a:lnSpc>
              <a:spcBef>
                <a:spcPts val="1000"/>
              </a:spcBef>
              <a:spcAft>
                <a:spcPts val="0"/>
              </a:spcAft>
              <a:buSzPts val="2200"/>
              <a:buChar char="●"/>
              <a:defRPr sz="2200" b="1"/>
            </a:lvl7pPr>
            <a:lvl8pPr marL="3657600" lvl="7" indent="-368300">
              <a:lnSpc>
                <a:spcPct val="115000"/>
              </a:lnSpc>
              <a:spcBef>
                <a:spcPts val="1000"/>
              </a:spcBef>
              <a:spcAft>
                <a:spcPts val="0"/>
              </a:spcAft>
              <a:buSzPts val="2200"/>
              <a:buChar char="○"/>
              <a:defRPr sz="2200" b="1"/>
            </a:lvl8pPr>
            <a:lvl9pPr marL="4114800" lvl="8" indent="-368300">
              <a:lnSpc>
                <a:spcPct val="115000"/>
              </a:lnSpc>
              <a:spcBef>
                <a:spcPts val="1000"/>
              </a:spcBef>
              <a:spcAft>
                <a:spcPts val="1000"/>
              </a:spcAft>
              <a:buSzPts val="2200"/>
              <a:buChar char="■"/>
              <a:defRPr sz="2200" b="1"/>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ey Points">
  <p:cSld name="TITLE_ONLY_2">
    <p:spTree>
      <p:nvGrpSpPr>
        <p:cNvPr id="1" name="Shape 69"/>
        <p:cNvGrpSpPr/>
        <p:nvPr/>
      </p:nvGrpSpPr>
      <p:grpSpPr>
        <a:xfrm>
          <a:off x="0" y="0"/>
          <a:ext cx="0" cy="0"/>
          <a:chOff x="0" y="0"/>
          <a:chExt cx="0" cy="0"/>
        </a:xfrm>
      </p:grpSpPr>
      <p:sp>
        <p:nvSpPr>
          <p:cNvPr id="70" name="Google Shape;70;g3158314e49b_0_73"/>
          <p:cNvSpPr/>
          <p:nvPr/>
        </p:nvSpPr>
        <p:spPr>
          <a:xfrm>
            <a:off x="1304200" y="16404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 name="Google Shape;71;g3158314e49b_0_73"/>
          <p:cNvSpPr>
            <a:spLocks noGrp="1"/>
          </p:cNvSpPr>
          <p:nvPr>
            <p:ph type="pic" idx="2"/>
          </p:nvPr>
        </p:nvSpPr>
        <p:spPr>
          <a:xfrm>
            <a:off x="508000" y="1205425"/>
            <a:ext cx="4606500" cy="4001100"/>
          </a:xfrm>
          <a:prstGeom prst="rect">
            <a:avLst/>
          </a:prstGeom>
          <a:noFill/>
          <a:ln>
            <a:noFill/>
          </a:ln>
        </p:spPr>
      </p:sp>
      <p:sp>
        <p:nvSpPr>
          <p:cNvPr id="72" name="Google Shape;72;g3158314e49b_0_7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3" name="Google Shape;73;g3158314e49b_0_7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74" name="Google Shape;74;g3158314e49b_0_73"/>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g3158314e49b_0_73"/>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Key Points</a:t>
            </a:r>
            <a:endParaRPr sz="3800" b="1">
              <a:solidFill>
                <a:srgbClr val="0065A4"/>
              </a:solidFill>
              <a:latin typeface="Calibri"/>
              <a:ea typeface="Calibri"/>
              <a:cs typeface="Calibri"/>
              <a:sym typeface="Calibri"/>
            </a:endParaRPr>
          </a:p>
        </p:txBody>
      </p:sp>
      <p:cxnSp>
        <p:nvCxnSpPr>
          <p:cNvPr id="76" name="Google Shape;76;g3158314e49b_0_73"/>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77" name="Google Shape;77;g3158314e49b_0_73"/>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78" name="Google Shape;78;g3158314e49b_0_73"/>
          <p:cNvSpPr txBox="1">
            <a:spLocks noGrp="1"/>
          </p:cNvSpPr>
          <p:nvPr>
            <p:ph type="body" idx="1"/>
          </p:nvPr>
        </p:nvSpPr>
        <p:spPr>
          <a:xfrm>
            <a:off x="6420250" y="1914475"/>
            <a:ext cx="5391300" cy="25830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SzPts val="2200"/>
              <a:buFont typeface="Calibri"/>
              <a:buChar char="●"/>
              <a:defRPr sz="2200" b="1">
                <a:latin typeface="Calibri"/>
                <a:ea typeface="Calibri"/>
                <a:cs typeface="Calibri"/>
                <a:sym typeface="Calibri"/>
              </a:defRPr>
            </a:lvl1pPr>
            <a:lvl2pPr marL="914400" lvl="1" indent="-368300">
              <a:lnSpc>
                <a:spcPct val="115000"/>
              </a:lnSpc>
              <a:spcBef>
                <a:spcPts val="1000"/>
              </a:spcBef>
              <a:spcAft>
                <a:spcPts val="0"/>
              </a:spcAft>
              <a:buSzPts val="2200"/>
              <a:buFont typeface="Calibri"/>
              <a:buChar char="○"/>
              <a:defRPr sz="2200" b="1">
                <a:latin typeface="Calibri"/>
                <a:ea typeface="Calibri"/>
                <a:cs typeface="Calibri"/>
                <a:sym typeface="Calibri"/>
              </a:defRPr>
            </a:lvl2pPr>
            <a:lvl3pPr marL="1371600" lvl="2" indent="-368300">
              <a:lnSpc>
                <a:spcPct val="115000"/>
              </a:lnSpc>
              <a:spcBef>
                <a:spcPts val="1000"/>
              </a:spcBef>
              <a:spcAft>
                <a:spcPts val="0"/>
              </a:spcAft>
              <a:buSzPts val="2200"/>
              <a:buFont typeface="Calibri"/>
              <a:buChar char="■"/>
              <a:defRPr sz="2200" b="1">
                <a:latin typeface="Calibri"/>
                <a:ea typeface="Calibri"/>
                <a:cs typeface="Calibri"/>
                <a:sym typeface="Calibri"/>
              </a:defRPr>
            </a:lvl3pPr>
            <a:lvl4pPr marL="1828800" lvl="3" indent="-368300">
              <a:lnSpc>
                <a:spcPct val="115000"/>
              </a:lnSpc>
              <a:spcBef>
                <a:spcPts val="1000"/>
              </a:spcBef>
              <a:spcAft>
                <a:spcPts val="0"/>
              </a:spcAft>
              <a:buSzPts val="2200"/>
              <a:buFont typeface="Calibri"/>
              <a:buChar char="●"/>
              <a:defRPr sz="2200" b="1">
                <a:latin typeface="Calibri"/>
                <a:ea typeface="Calibri"/>
                <a:cs typeface="Calibri"/>
                <a:sym typeface="Calibri"/>
              </a:defRPr>
            </a:lvl4pPr>
            <a:lvl5pPr marL="2286000" lvl="4" indent="-368300">
              <a:lnSpc>
                <a:spcPct val="115000"/>
              </a:lnSpc>
              <a:spcBef>
                <a:spcPts val="1000"/>
              </a:spcBef>
              <a:spcAft>
                <a:spcPts val="0"/>
              </a:spcAft>
              <a:buSzPts val="2200"/>
              <a:buFont typeface="Calibri"/>
              <a:buChar char="○"/>
              <a:defRPr sz="2200" b="1">
                <a:latin typeface="Calibri"/>
                <a:ea typeface="Calibri"/>
                <a:cs typeface="Calibri"/>
                <a:sym typeface="Calibri"/>
              </a:defRPr>
            </a:lvl5pPr>
            <a:lvl6pPr marL="2743200" lvl="5" indent="-368300">
              <a:lnSpc>
                <a:spcPct val="115000"/>
              </a:lnSpc>
              <a:spcBef>
                <a:spcPts val="1000"/>
              </a:spcBef>
              <a:spcAft>
                <a:spcPts val="0"/>
              </a:spcAft>
              <a:buSzPts val="2200"/>
              <a:buFont typeface="Calibri"/>
              <a:buChar char="■"/>
              <a:defRPr sz="2200" b="1">
                <a:latin typeface="Calibri"/>
                <a:ea typeface="Calibri"/>
                <a:cs typeface="Calibri"/>
                <a:sym typeface="Calibri"/>
              </a:defRPr>
            </a:lvl6pPr>
            <a:lvl7pPr marL="3200400" lvl="6" indent="-368300">
              <a:lnSpc>
                <a:spcPct val="115000"/>
              </a:lnSpc>
              <a:spcBef>
                <a:spcPts val="1000"/>
              </a:spcBef>
              <a:spcAft>
                <a:spcPts val="0"/>
              </a:spcAft>
              <a:buSzPts val="2200"/>
              <a:buFont typeface="Calibri"/>
              <a:buChar char="●"/>
              <a:defRPr sz="2200" b="1">
                <a:latin typeface="Calibri"/>
                <a:ea typeface="Calibri"/>
                <a:cs typeface="Calibri"/>
                <a:sym typeface="Calibri"/>
              </a:defRPr>
            </a:lvl7pPr>
            <a:lvl8pPr marL="3657600" lvl="7" indent="-368300">
              <a:lnSpc>
                <a:spcPct val="115000"/>
              </a:lnSpc>
              <a:spcBef>
                <a:spcPts val="1000"/>
              </a:spcBef>
              <a:spcAft>
                <a:spcPts val="0"/>
              </a:spcAft>
              <a:buSzPts val="2200"/>
              <a:buFont typeface="Calibri"/>
              <a:buChar char="○"/>
              <a:defRPr sz="2200" b="1">
                <a:latin typeface="Calibri"/>
                <a:ea typeface="Calibri"/>
                <a:cs typeface="Calibri"/>
                <a:sym typeface="Calibri"/>
              </a:defRPr>
            </a:lvl8pPr>
            <a:lvl9pPr marL="4114800" lvl="8" indent="-368300">
              <a:lnSpc>
                <a:spcPct val="115000"/>
              </a:lnSpc>
              <a:spcBef>
                <a:spcPts val="1000"/>
              </a:spcBef>
              <a:spcAft>
                <a:spcPts val="1000"/>
              </a:spcAft>
              <a:buSzPts val="2200"/>
              <a:buFont typeface="Calibri"/>
              <a:buChar char="■"/>
              <a:defRPr sz="2200" b="1">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png"/><Relationship Id="rId5" Type="http://schemas.openxmlformats.org/officeDocument/2006/relationships/slideLayout" Target="../slideLayouts/slideLayout24.xml"/><Relationship Id="rId10"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3"/>
          <p:cNvPicPr preferRelativeResize="0"/>
          <p:nvPr/>
        </p:nvPicPr>
        <p:blipFill rotWithShape="1">
          <a:blip r:embed="rId21">
            <a:alphaModFix amt="5000"/>
          </a:blip>
          <a:srcRect/>
          <a:stretch/>
        </p:blipFill>
        <p:spPr>
          <a:xfrm>
            <a:off x="0" y="1441929"/>
            <a:ext cx="12192000" cy="4925567"/>
          </a:xfrm>
          <a:prstGeom prst="rect">
            <a:avLst/>
          </a:prstGeom>
          <a:noFill/>
          <a:ln>
            <a:noFill/>
          </a:ln>
        </p:spPr>
      </p:pic>
      <p:sp>
        <p:nvSpPr>
          <p:cNvPr id="11" name="Google Shape;11;p23"/>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23"/>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23"/>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4" name="Google Shape;14;p23"/>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1"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3"/>
          <p:cNvSpPr txBox="1"/>
          <p:nvPr/>
        </p:nvSpPr>
        <p:spPr>
          <a:xfrm>
            <a:off x="11097897" y="6423201"/>
            <a:ext cx="220344" cy="405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6" name="Google Shape;16;p23"/>
          <p:cNvGrpSpPr/>
          <p:nvPr/>
        </p:nvGrpSpPr>
        <p:grpSpPr>
          <a:xfrm>
            <a:off x="96431" y="6450008"/>
            <a:ext cx="279069" cy="279069"/>
            <a:chOff x="5310558" y="5288061"/>
            <a:chExt cx="868602" cy="868602"/>
          </a:xfrm>
        </p:grpSpPr>
        <p:sp>
          <p:nvSpPr>
            <p:cNvPr id="17" name="Google Shape;17;p23"/>
            <p:cNvSpPr/>
            <p:nvPr/>
          </p:nvSpPr>
          <p:spPr>
            <a:xfrm>
              <a:off x="5310558" y="5288061"/>
              <a:ext cx="868602" cy="868602"/>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3"/>
            <p:cNvSpPr/>
            <p:nvPr/>
          </p:nvSpPr>
          <p:spPr>
            <a:xfrm>
              <a:off x="5347230" y="5329980"/>
              <a:ext cx="795337" cy="795337"/>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 name="Google Shape;19;p23" descr="Text&#10;&#10;Description automatically generated"/>
            <p:cNvPicPr preferRelativeResize="0"/>
            <p:nvPr/>
          </p:nvPicPr>
          <p:blipFill rotWithShape="1">
            <a:blip r:embed="rId22">
              <a:alphaModFix/>
            </a:blip>
            <a:srcRect r="71914"/>
            <a:stretch/>
          </p:blipFill>
          <p:spPr>
            <a:xfrm>
              <a:off x="5427440" y="5405419"/>
              <a:ext cx="599110" cy="64706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4200">
          <p15:clr>
            <a:srgbClr val="F26B43"/>
          </p15:clr>
        </p15:guide>
        <p15:guide id="3" orient="horz" pos="4152">
          <p15:clr>
            <a:srgbClr val="F26B43"/>
          </p15:clr>
        </p15:guide>
        <p15:guide id="4" orient="horz" pos="648">
          <p15:clr>
            <a:srgbClr val="F26B43"/>
          </p15:clr>
        </p15:guide>
        <p15:guide id="5" pos="192">
          <p15:clr>
            <a:srgbClr val="F26B43"/>
          </p15:clr>
        </p15:guide>
        <p15:guide id="6" pos="7488">
          <p15:clr>
            <a:srgbClr val="F26B43"/>
          </p15:clr>
        </p15:guide>
        <p15:guide id="7" orient="horz" pos="936">
          <p15:clr>
            <a:srgbClr val="F26B43"/>
          </p15:clr>
        </p15:guide>
        <p15:guide id="8" orient="horz" pos="4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pic>
        <p:nvPicPr>
          <p:cNvPr id="167" name="Google Shape;167;p27"/>
          <p:cNvPicPr preferRelativeResize="0"/>
          <p:nvPr/>
        </p:nvPicPr>
        <p:blipFill rotWithShape="1">
          <a:blip r:embed="rId11">
            <a:alphaModFix amt="5000"/>
          </a:blip>
          <a:srcRect/>
          <a:stretch/>
        </p:blipFill>
        <p:spPr>
          <a:xfrm>
            <a:off x="0" y="1927431"/>
            <a:ext cx="12192000" cy="4925567"/>
          </a:xfrm>
          <a:prstGeom prst="rect">
            <a:avLst/>
          </a:prstGeom>
          <a:noFill/>
          <a:ln>
            <a:noFill/>
          </a:ln>
        </p:spPr>
      </p:pic>
      <p:sp>
        <p:nvSpPr>
          <p:cNvPr id="168" name="Google Shape;168;p27"/>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27"/>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27"/>
          <p:cNvSpPr txBox="1">
            <a:spLocks noGrp="1"/>
          </p:cNvSpPr>
          <p:nvPr>
            <p:ph type="body" idx="1"/>
          </p:nvPr>
        </p:nvSpPr>
        <p:spPr>
          <a:xfrm>
            <a:off x="304799" y="2865086"/>
            <a:ext cx="4665233" cy="1853841"/>
          </a:xfrm>
          <a:prstGeom prst="rect">
            <a:avLst/>
          </a:prstGeom>
          <a:noFill/>
          <a:ln>
            <a:noFill/>
          </a:ln>
        </p:spPr>
        <p:txBody>
          <a:bodyPr spcFirstLastPara="1" wrap="square" lIns="91425" tIns="0" rIns="91425" bIns="45700" anchor="t" anchorCtr="0">
            <a:spAutoFit/>
          </a:bodyPr>
          <a:lstStyle>
            <a:lvl1pPr marL="457200" marR="0" lvl="0" indent="-228600" algn="l" rtl="0">
              <a:lnSpc>
                <a:spcPct val="90000"/>
              </a:lnSpc>
              <a:spcBef>
                <a:spcPts val="100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27"/>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72" name="Google Shape;172;p27"/>
          <p:cNvSpPr txBox="1">
            <a:spLocks noGrp="1"/>
          </p:cNvSpPr>
          <p:nvPr>
            <p:ph type="title"/>
          </p:nvPr>
        </p:nvSpPr>
        <p:spPr>
          <a:xfrm>
            <a:off x="304800" y="228599"/>
            <a:ext cx="11582400" cy="685800"/>
          </a:xfrm>
          <a:prstGeom prst="rect">
            <a:avLst/>
          </a:prstGeom>
          <a:noFill/>
          <a:ln>
            <a:noFill/>
          </a:ln>
        </p:spPr>
        <p:txBody>
          <a:bodyPr spcFirstLastPara="1" wrap="square" lIns="0" tIns="0" rIns="0" bIns="0" anchor="t" anchorCtr="0">
            <a:spAutoFit/>
          </a:bodyPr>
          <a:lstStyle>
            <a:lvl1pPr marR="0" lvl="0" algn="ctr" rtl="0">
              <a:lnSpc>
                <a:spcPct val="90000"/>
              </a:lnSpc>
              <a:spcBef>
                <a:spcPts val="0"/>
              </a:spcBef>
              <a:spcAft>
                <a:spcPts val="0"/>
              </a:spcAft>
              <a:buClr>
                <a:srgbClr val="0B5394"/>
              </a:buClr>
              <a:buSzPts val="4800"/>
              <a:buFont typeface="Calibri"/>
              <a:buNone/>
              <a:defRPr sz="4800" b="1" i="0" u="none" strike="noStrike" cap="none">
                <a:solidFill>
                  <a:srgbClr val="0B53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3" name="Google Shape;173;p27"/>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1"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4" name="Google Shape;174;p27"/>
          <p:cNvSpPr txBox="1"/>
          <p:nvPr/>
        </p:nvSpPr>
        <p:spPr>
          <a:xfrm>
            <a:off x="11097897" y="6423201"/>
            <a:ext cx="220344" cy="405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75" name="Google Shape;175;p27"/>
          <p:cNvGrpSpPr/>
          <p:nvPr/>
        </p:nvGrpSpPr>
        <p:grpSpPr>
          <a:xfrm>
            <a:off x="87253" y="6450008"/>
            <a:ext cx="279069" cy="279069"/>
            <a:chOff x="5310558" y="5288061"/>
            <a:chExt cx="868602" cy="868602"/>
          </a:xfrm>
        </p:grpSpPr>
        <p:sp>
          <p:nvSpPr>
            <p:cNvPr id="176" name="Google Shape;176;p27"/>
            <p:cNvSpPr/>
            <p:nvPr/>
          </p:nvSpPr>
          <p:spPr>
            <a:xfrm>
              <a:off x="5310558" y="5288061"/>
              <a:ext cx="868602" cy="868602"/>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7" name="Google Shape;177;p27"/>
            <p:cNvSpPr/>
            <p:nvPr/>
          </p:nvSpPr>
          <p:spPr>
            <a:xfrm>
              <a:off x="5347230" y="5329980"/>
              <a:ext cx="795337" cy="795337"/>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8" name="Google Shape;178;p27" descr="Text&#10;&#10;Description automatically generated"/>
            <p:cNvPicPr preferRelativeResize="0"/>
            <p:nvPr/>
          </p:nvPicPr>
          <p:blipFill rotWithShape="1">
            <a:blip r:embed="rId12">
              <a:alphaModFix/>
            </a:blip>
            <a:srcRect r="71914"/>
            <a:stretch/>
          </p:blipFill>
          <p:spPr>
            <a:xfrm>
              <a:off x="5427440" y="5405419"/>
              <a:ext cx="599110" cy="64706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4200">
          <p15:clr>
            <a:srgbClr val="F26B43"/>
          </p15:clr>
        </p15:guide>
        <p15:guide id="3" orient="horz" pos="4152">
          <p15:clr>
            <a:srgbClr val="F26B43"/>
          </p15:clr>
        </p15:guide>
        <p15:guide id="4" orient="horz" pos="648">
          <p15:clr>
            <a:srgbClr val="F26B43"/>
          </p15:clr>
        </p15:guide>
        <p15:guide id="5" pos="192">
          <p15:clr>
            <a:srgbClr val="F26B43"/>
          </p15:clr>
        </p15:guide>
        <p15:guide id="6" pos="7488">
          <p15:clr>
            <a:srgbClr val="F26B43"/>
          </p15:clr>
        </p15:guide>
        <p15:guide id="7" orient="horz" pos="936">
          <p15:clr>
            <a:srgbClr val="F26B43"/>
          </p15:clr>
        </p15:guide>
        <p15:guide id="8"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VYMjSule0Bw"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KaxrEI4Miyk"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video" Target="https://www.youtube.com/embed/u7EjTlKFie0?feature=oembed" TargetMode="Externa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g316269dbf29_0_16"/>
          <p:cNvPicPr preferRelativeResize="0"/>
          <p:nvPr/>
        </p:nvPicPr>
        <p:blipFill rotWithShape="1">
          <a:blip r:embed="rId3">
            <a:alphaModFix/>
          </a:blip>
          <a:srcRect l="-50" t="7366" r="49" b="7366"/>
          <a:stretch/>
        </p:blipFill>
        <p:spPr>
          <a:xfrm>
            <a:off x="-6375" y="-36162"/>
            <a:ext cx="12191999" cy="6930325"/>
          </a:xfrm>
          <a:prstGeom prst="rect">
            <a:avLst/>
          </a:prstGeom>
          <a:noFill/>
          <a:ln>
            <a:noFill/>
          </a:ln>
        </p:spPr>
      </p:pic>
      <p:sp>
        <p:nvSpPr>
          <p:cNvPr id="254" name="Google Shape;254;g316269dbf29_0_16"/>
          <p:cNvSpPr/>
          <p:nvPr/>
        </p:nvSpPr>
        <p:spPr>
          <a:xfrm rot="10800000">
            <a:off x="-27825" y="-36150"/>
            <a:ext cx="12234900" cy="2811900"/>
          </a:xfrm>
          <a:prstGeom prst="rect">
            <a:avLst/>
          </a:prstGeom>
          <a:gradFill>
            <a:gsLst>
              <a:gs pos="0">
                <a:srgbClr val="EDF8FF">
                  <a:alpha val="0"/>
                </a:srgbClr>
              </a:gs>
              <a:gs pos="65000">
                <a:schemeClr val="lt1"/>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g316269dbf29_0_16"/>
          <p:cNvSpPr/>
          <p:nvPr/>
        </p:nvSpPr>
        <p:spPr>
          <a:xfrm>
            <a:off x="0" y="6821549"/>
            <a:ext cx="12192000" cy="62700"/>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g316269dbf29_0_16"/>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100" b="1" i="0" u="none" strike="noStrike" cap="none">
                <a:solidFill>
                  <a:srgbClr val="FFFFFF"/>
                </a:solidFill>
                <a:latin typeface="Calibri"/>
                <a:ea typeface="Calibri"/>
                <a:cs typeface="Calibri"/>
                <a:sym typeface="Calibri"/>
              </a:rPr>
              <a:t>Lesson 1. Understanding and Combating Climate Change</a:t>
            </a:r>
            <a:endParaRPr sz="1100" b="1" i="0" u="none" strike="noStrike" cap="none">
              <a:solidFill>
                <a:srgbClr val="FFFFFF"/>
              </a:solidFill>
              <a:latin typeface="Calibri"/>
              <a:ea typeface="Calibri"/>
              <a:cs typeface="Calibri"/>
              <a:sym typeface="Calibri"/>
            </a:endParaRPr>
          </a:p>
        </p:txBody>
      </p:sp>
      <p:sp>
        <p:nvSpPr>
          <p:cNvPr id="257" name="Google Shape;257;g316269dbf29_0_16"/>
          <p:cNvSpPr txBox="1"/>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100" b="1" i="0" u="none" strike="noStrike" cap="none">
                <a:solidFill>
                  <a:srgbClr val="FFFFFF"/>
                </a:solidFill>
                <a:latin typeface="Calibri"/>
                <a:ea typeface="Calibri"/>
                <a:cs typeface="Calibri"/>
                <a:sym typeface="Calibri"/>
              </a:rPr>
              <a:t>1</a:t>
            </a:fld>
            <a:endParaRPr sz="1100" b="1" i="0" u="none" strike="noStrike" cap="none">
              <a:solidFill>
                <a:srgbClr val="FFFFFF"/>
              </a:solidFill>
              <a:latin typeface="Calibri"/>
              <a:ea typeface="Calibri"/>
              <a:cs typeface="Calibri"/>
              <a:sym typeface="Calibri"/>
            </a:endParaRPr>
          </a:p>
        </p:txBody>
      </p:sp>
      <p:sp>
        <p:nvSpPr>
          <p:cNvPr id="258" name="Google Shape;258;g316269dbf29_0_16"/>
          <p:cNvSpPr txBox="1"/>
          <p:nvPr/>
        </p:nvSpPr>
        <p:spPr>
          <a:xfrm>
            <a:off x="11097897" y="6423201"/>
            <a:ext cx="220200" cy="405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59" name="Google Shape;259;g316269dbf29_0_16"/>
          <p:cNvPicPr preferRelativeResize="0"/>
          <p:nvPr/>
        </p:nvPicPr>
        <p:blipFill rotWithShape="1">
          <a:blip r:embed="rId4">
            <a:alphaModFix/>
          </a:blip>
          <a:srcRect/>
          <a:stretch/>
        </p:blipFill>
        <p:spPr>
          <a:xfrm>
            <a:off x="230783" y="279302"/>
            <a:ext cx="3979875" cy="1206609"/>
          </a:xfrm>
          <a:prstGeom prst="rect">
            <a:avLst/>
          </a:prstGeom>
          <a:noFill/>
          <a:ln>
            <a:noFill/>
          </a:ln>
        </p:spPr>
      </p:pic>
      <p:sp>
        <p:nvSpPr>
          <p:cNvPr id="260" name="Google Shape;260;g316269dbf29_0_16"/>
          <p:cNvSpPr/>
          <p:nvPr/>
        </p:nvSpPr>
        <p:spPr>
          <a:xfrm>
            <a:off x="0" y="2292750"/>
            <a:ext cx="12192000" cy="4591500"/>
          </a:xfrm>
          <a:prstGeom prst="rect">
            <a:avLst/>
          </a:prstGeom>
          <a:gradFill>
            <a:gsLst>
              <a:gs pos="0">
                <a:srgbClr val="EDF8FF">
                  <a:alpha val="0"/>
                </a:srgbClr>
              </a:gs>
              <a:gs pos="95000">
                <a:srgbClr val="002060"/>
              </a:gs>
              <a:gs pos="100000">
                <a:srgbClr val="00206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1" name="Google Shape;261;g316269dbf29_0_16"/>
          <p:cNvSpPr txBox="1"/>
          <p:nvPr/>
        </p:nvSpPr>
        <p:spPr>
          <a:xfrm>
            <a:off x="304793" y="4568254"/>
            <a:ext cx="11582400" cy="393900"/>
          </a:xfrm>
          <a:prstGeom prst="rect">
            <a:avLst/>
          </a:prstGeom>
          <a:noFill/>
          <a:ln>
            <a:noFill/>
          </a:ln>
          <a:effectLst>
            <a:outerShdw blurRad="50800" dist="50800" dir="2700000" algn="ctr" rotWithShape="0">
              <a:srgbClr val="000000">
                <a:alpha val="48240"/>
              </a:srgbClr>
            </a:outerShdw>
          </a:effectLst>
        </p:spPr>
        <p:txBody>
          <a:bodyPr spcFirstLastPara="1" wrap="square" lIns="0" tIns="0" rIns="0" bIns="0" anchor="t" anchorCtr="0">
            <a:spAutoFit/>
          </a:bodyPr>
          <a:lstStyle/>
          <a:p>
            <a:pPr marL="0" marR="0" lvl="0" indent="0" algn="ctr" rtl="0">
              <a:lnSpc>
                <a:spcPct val="80000"/>
              </a:lnSpc>
              <a:spcBef>
                <a:spcPts val="0"/>
              </a:spcBef>
              <a:spcAft>
                <a:spcPts val="0"/>
              </a:spcAft>
              <a:buClr>
                <a:srgbClr val="000000"/>
              </a:buClr>
              <a:buSzPts val="3200"/>
              <a:buFont typeface="Arial"/>
              <a:buNone/>
            </a:pPr>
            <a:r>
              <a:rPr lang="en-US" sz="3200" b="1">
                <a:solidFill>
                  <a:srgbClr val="FFFFFF"/>
                </a:solidFill>
                <a:latin typeface="Calibri"/>
                <a:ea typeface="Calibri"/>
                <a:cs typeface="Calibri"/>
                <a:sym typeface="Calibri"/>
              </a:rPr>
              <a:t>Massachusetts Climate Careers: Powering the Future</a:t>
            </a:r>
            <a:endParaRPr sz="6000" b="1" i="0" u="none" strike="noStrike" cap="none">
              <a:solidFill>
                <a:srgbClr val="0065A4"/>
              </a:solidFill>
              <a:latin typeface="Calibri"/>
              <a:ea typeface="Calibri"/>
              <a:cs typeface="Calibri"/>
              <a:sym typeface="Calibri"/>
            </a:endParaRPr>
          </a:p>
        </p:txBody>
      </p:sp>
      <p:sp>
        <p:nvSpPr>
          <p:cNvPr id="262" name="Google Shape;262;g316269dbf29_0_16"/>
          <p:cNvSpPr txBox="1"/>
          <p:nvPr/>
        </p:nvSpPr>
        <p:spPr>
          <a:xfrm>
            <a:off x="237150" y="5217125"/>
            <a:ext cx="11717700" cy="1256100"/>
          </a:xfrm>
          <a:prstGeom prst="rect">
            <a:avLst/>
          </a:prstGeom>
          <a:noFill/>
          <a:ln>
            <a:noFill/>
          </a:ln>
          <a:effectLst>
            <a:outerShdw blurRad="50800" dist="50800" dir="2700000" algn="ctr" rotWithShape="0">
              <a:srgbClr val="000000">
                <a:alpha val="48240"/>
              </a:srgbClr>
            </a:outerShdw>
          </a:effectLst>
        </p:spPr>
        <p:txBody>
          <a:bodyPr spcFirstLastPara="1" wrap="square" lIns="0" tIns="0" rIns="0" bIns="0" anchor="t" anchorCtr="0">
            <a:spAutoFit/>
          </a:bodyPr>
          <a:lstStyle/>
          <a:p>
            <a:pPr marL="457200" marR="0" lvl="0" indent="-228600" algn="ctr" rtl="0">
              <a:lnSpc>
                <a:spcPct val="85000"/>
              </a:lnSpc>
              <a:spcBef>
                <a:spcPts val="0"/>
              </a:spcBef>
              <a:spcAft>
                <a:spcPts val="0"/>
              </a:spcAft>
              <a:buClr>
                <a:srgbClr val="000000"/>
              </a:buClr>
              <a:buSzPts val="4800"/>
              <a:buFont typeface="Arial"/>
              <a:buNone/>
            </a:pPr>
            <a:r>
              <a:rPr lang="en-US" sz="4800" b="1" i="0" u="none" strike="noStrike" cap="none">
                <a:solidFill>
                  <a:srgbClr val="93C47D"/>
                </a:solidFill>
                <a:latin typeface="Calibri"/>
                <a:ea typeface="Calibri"/>
                <a:cs typeface="Calibri"/>
                <a:sym typeface="Calibri"/>
              </a:rPr>
              <a:t>Understanding and Combating </a:t>
            </a:r>
            <a:endParaRPr sz="4800" b="1" i="0" u="none" strike="noStrike" cap="none">
              <a:solidFill>
                <a:srgbClr val="93C47D"/>
              </a:solidFill>
              <a:latin typeface="Calibri"/>
              <a:ea typeface="Calibri"/>
              <a:cs typeface="Calibri"/>
              <a:sym typeface="Calibri"/>
            </a:endParaRPr>
          </a:p>
          <a:p>
            <a:pPr marL="457200" marR="0" lvl="0" indent="-228600" algn="ctr" rtl="0">
              <a:lnSpc>
                <a:spcPct val="85000"/>
              </a:lnSpc>
              <a:spcBef>
                <a:spcPts val="0"/>
              </a:spcBef>
              <a:spcAft>
                <a:spcPts val="0"/>
              </a:spcAft>
              <a:buClr>
                <a:srgbClr val="000000"/>
              </a:buClr>
              <a:buSzPts val="4800"/>
              <a:buFont typeface="Arial"/>
              <a:buNone/>
            </a:pPr>
            <a:r>
              <a:rPr lang="en-US" sz="4800" b="1" i="0" u="none" strike="noStrike" cap="none">
                <a:solidFill>
                  <a:srgbClr val="93C47D"/>
                </a:solidFill>
                <a:latin typeface="Calibri"/>
                <a:ea typeface="Calibri"/>
                <a:cs typeface="Calibri"/>
                <a:sym typeface="Calibri"/>
              </a:rPr>
              <a:t>Climate Change</a:t>
            </a:r>
            <a:endParaRPr sz="4800" b="1" i="0" u="none" strike="noStrike" cap="none">
              <a:solidFill>
                <a:srgbClr val="93C47D"/>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305e98c9050_0_9"/>
          <p:cNvSpPr txBox="1">
            <a:spLocks noGrp="1"/>
          </p:cNvSpPr>
          <p:nvPr>
            <p:ph type="title"/>
          </p:nvPr>
        </p:nvSpPr>
        <p:spPr>
          <a:xfrm>
            <a:off x="304800" y="228625"/>
            <a:ext cx="11582400" cy="526500"/>
          </a:xfrm>
          <a:prstGeom prst="rect">
            <a:avLst/>
          </a:prstGeom>
          <a:noFill/>
          <a:ln>
            <a:noFill/>
          </a:ln>
        </p:spPr>
        <p:txBody>
          <a:bodyPr spcFirstLastPara="1" wrap="square" lIns="0" tIns="0" rIns="0" bIns="0" anchor="t" anchorCtr="0">
            <a:spAutoFit/>
          </a:bodyPr>
          <a:lstStyle/>
          <a:p>
            <a:pPr marL="4762" lvl="0" indent="-4762" algn="ctr" rtl="0">
              <a:lnSpc>
                <a:spcPct val="90000"/>
              </a:lnSpc>
              <a:spcBef>
                <a:spcPts val="0"/>
              </a:spcBef>
              <a:spcAft>
                <a:spcPts val="0"/>
              </a:spcAft>
              <a:buClr>
                <a:srgbClr val="0065A4"/>
              </a:buClr>
              <a:buSzPts val="4800"/>
              <a:buFont typeface="Calibri"/>
              <a:buNone/>
            </a:pPr>
            <a:r>
              <a:rPr lang="en-US" sz="3800"/>
              <a:t>Greenhouse Gas Effect</a:t>
            </a:r>
            <a:endParaRPr sz="3800"/>
          </a:p>
        </p:txBody>
      </p:sp>
      <p:sp>
        <p:nvSpPr>
          <p:cNvPr id="379" name="Google Shape;379;g305e98c9050_0_9"/>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200"/>
              <a:t>10</a:t>
            </a:fld>
            <a:endParaRPr sz="1200"/>
          </a:p>
        </p:txBody>
      </p:sp>
      <p:pic>
        <p:nvPicPr>
          <p:cNvPr id="380" name="Google Shape;380;g305e98c9050_0_9" descr="NOTE: If you need captions, please click the CC button on the player to turn them on.&#10;&#10;This animation uses narration and illustrations to explain the greenhouse effect and how it relates to climate change. It starts by describing the Earth's energy balance and the natural greenhouse effect. It then explains how human activities are contributing to an enhanced greenhouse effect that produces global warming.&#10;&#10;&#10;For more about EPA: http://www.epa.gov/&#10;We accept comments according to our comment policy: http://blog.epa.gov/blog/comment-policy/&#10;Disclaimer: The U.S. Government does not promote or endorse any non-Government or commercial content appearing on this page." title="The Greenhouse Effect">
            <a:hlinkClick r:id="rId3"/>
          </p:cNvPr>
          <p:cNvPicPr preferRelativeResize="0"/>
          <p:nvPr/>
        </p:nvPicPr>
        <p:blipFill rotWithShape="1">
          <a:blip r:embed="rId4">
            <a:alphaModFix/>
          </a:blip>
          <a:srcRect/>
          <a:stretch/>
        </p:blipFill>
        <p:spPr>
          <a:xfrm>
            <a:off x="1927688" y="1258788"/>
            <a:ext cx="8336625" cy="4689350"/>
          </a:xfrm>
          <a:prstGeom prst="rect">
            <a:avLst/>
          </a:prstGeom>
          <a:noFill/>
          <a:ln>
            <a:noFill/>
          </a:ln>
        </p:spPr>
      </p:pic>
      <p:sp>
        <p:nvSpPr>
          <p:cNvPr id="381" name="Google Shape;381;g305e98c9050_0_9"/>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sp>
        <p:nvSpPr>
          <p:cNvPr id="382" name="Google Shape;382;g305e98c9050_0_9"/>
          <p:cNvSpPr txBox="1"/>
          <p:nvPr/>
        </p:nvSpPr>
        <p:spPr>
          <a:xfrm>
            <a:off x="9116500" y="5980375"/>
            <a:ext cx="1147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1200" b="0" i="0" u="none" strike="noStrike" cap="none">
                <a:solidFill>
                  <a:schemeClr val="dk1"/>
                </a:solidFill>
                <a:latin typeface="Calibri"/>
                <a:ea typeface="Calibri"/>
                <a:cs typeface="Calibri"/>
                <a:sym typeface="Calibri"/>
              </a:rPr>
              <a:t>Video: EPA.gov</a:t>
            </a:r>
            <a:endParaRPr sz="12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10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305e98c9050_0_25"/>
          <p:cNvSpPr/>
          <p:nvPr/>
        </p:nvSpPr>
        <p:spPr>
          <a:xfrm>
            <a:off x="25" y="1819275"/>
            <a:ext cx="12192000" cy="455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89" name="Google Shape;389;g305e98c9050_0_25" title="Points scored"/>
          <p:cNvPicPr preferRelativeResize="0"/>
          <p:nvPr/>
        </p:nvPicPr>
        <p:blipFill rotWithShape="1">
          <a:blip r:embed="rId3">
            <a:alphaModFix/>
          </a:blip>
          <a:srcRect b="2381"/>
          <a:stretch/>
        </p:blipFill>
        <p:spPr>
          <a:xfrm>
            <a:off x="2605850" y="1714500"/>
            <a:ext cx="8049174" cy="4662099"/>
          </a:xfrm>
          <a:prstGeom prst="rect">
            <a:avLst/>
          </a:prstGeom>
          <a:noFill/>
          <a:ln>
            <a:noFill/>
          </a:ln>
        </p:spPr>
      </p:pic>
      <p:sp>
        <p:nvSpPr>
          <p:cNvPr id="390" name="Google Shape;390;g305e98c9050_0_25"/>
          <p:cNvSpPr txBox="1">
            <a:spLocks noGrp="1"/>
          </p:cNvSpPr>
          <p:nvPr>
            <p:ph type="title"/>
          </p:nvPr>
        </p:nvSpPr>
        <p:spPr>
          <a:xfrm>
            <a:off x="304800" y="228601"/>
            <a:ext cx="11582400" cy="526500"/>
          </a:xfrm>
          <a:prstGeom prst="rect">
            <a:avLst/>
          </a:prstGeom>
          <a:noFill/>
          <a:ln>
            <a:noFill/>
          </a:ln>
        </p:spPr>
        <p:txBody>
          <a:bodyPr spcFirstLastPara="1" wrap="square" lIns="0" tIns="0" rIns="0" bIns="0" anchor="t" anchorCtr="0">
            <a:spAutoFit/>
          </a:bodyPr>
          <a:lstStyle/>
          <a:p>
            <a:pPr marL="4762" lvl="0" indent="-4762" algn="ctr" rtl="0">
              <a:lnSpc>
                <a:spcPct val="90000"/>
              </a:lnSpc>
              <a:spcBef>
                <a:spcPts val="0"/>
              </a:spcBef>
              <a:spcAft>
                <a:spcPts val="0"/>
              </a:spcAft>
              <a:buClr>
                <a:srgbClr val="0065A4"/>
              </a:buClr>
              <a:buSzPts val="4200"/>
              <a:buFont typeface="Calibri"/>
              <a:buNone/>
            </a:pPr>
            <a:r>
              <a:rPr lang="en-US" sz="3800"/>
              <a:t>Types of Greenhouse Gases</a:t>
            </a:r>
            <a:endParaRPr sz="3800"/>
          </a:p>
        </p:txBody>
      </p:sp>
      <p:sp>
        <p:nvSpPr>
          <p:cNvPr id="391" name="Google Shape;391;g305e98c9050_0_25"/>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200"/>
              <a:t>11</a:t>
            </a:fld>
            <a:endParaRPr sz="1200"/>
          </a:p>
        </p:txBody>
      </p:sp>
      <p:sp>
        <p:nvSpPr>
          <p:cNvPr id="392" name="Google Shape;392;g305e98c9050_0_25"/>
          <p:cNvSpPr txBox="1"/>
          <p:nvPr/>
        </p:nvSpPr>
        <p:spPr>
          <a:xfrm>
            <a:off x="6474763" y="6224201"/>
            <a:ext cx="1764900" cy="138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Courtesy XXXXXX</a:t>
            </a:r>
            <a:endParaRPr sz="900" b="0" i="0" u="none" strike="noStrike" cap="none">
              <a:solidFill>
                <a:schemeClr val="lt1"/>
              </a:solidFill>
              <a:latin typeface="Calibri"/>
              <a:ea typeface="Calibri"/>
              <a:cs typeface="Calibri"/>
              <a:sym typeface="Calibri"/>
            </a:endParaRPr>
          </a:p>
        </p:txBody>
      </p:sp>
      <p:sp>
        <p:nvSpPr>
          <p:cNvPr id="393" name="Google Shape;393;g305e98c9050_0_25"/>
          <p:cNvSpPr txBox="1"/>
          <p:nvPr/>
        </p:nvSpPr>
        <p:spPr>
          <a:xfrm>
            <a:off x="5196975" y="5947300"/>
            <a:ext cx="1971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sz="1200" b="0" i="0" u="none" strike="noStrike" cap="none">
                <a:solidFill>
                  <a:schemeClr val="dk1"/>
                </a:solidFill>
                <a:latin typeface="Calibri"/>
                <a:ea typeface="Calibri"/>
                <a:cs typeface="Calibri"/>
                <a:sym typeface="Calibri"/>
              </a:rPr>
              <a:t>Image: EPA.gov</a:t>
            </a:r>
            <a:endParaRPr sz="1200" b="0" i="0" u="none" strike="noStrike" cap="none">
              <a:solidFill>
                <a:schemeClr val="dk1"/>
              </a:solidFill>
              <a:latin typeface="Calibri"/>
              <a:ea typeface="Calibri"/>
              <a:cs typeface="Calibri"/>
              <a:sym typeface="Calibri"/>
            </a:endParaRPr>
          </a:p>
        </p:txBody>
      </p:sp>
      <p:sp>
        <p:nvSpPr>
          <p:cNvPr id="394" name="Google Shape;394;g305e98c9050_0_25"/>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sp>
        <p:nvSpPr>
          <p:cNvPr id="395" name="Google Shape;395;g305e98c9050_0_25"/>
          <p:cNvSpPr txBox="1">
            <a:spLocks noGrp="1"/>
          </p:cNvSpPr>
          <p:nvPr>
            <p:ph type="title"/>
          </p:nvPr>
        </p:nvSpPr>
        <p:spPr>
          <a:xfrm>
            <a:off x="754899" y="2564200"/>
            <a:ext cx="2825400" cy="4524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00B050"/>
              </a:buClr>
              <a:buSzPts val="2600"/>
              <a:buFont typeface="Calibri"/>
              <a:buNone/>
            </a:pPr>
            <a:r>
              <a:rPr lang="en-US" sz="2600" b="0">
                <a:solidFill>
                  <a:srgbClr val="00853C"/>
                </a:solidFill>
              </a:rPr>
              <a:t>Methane</a:t>
            </a:r>
            <a:endParaRPr sz="2600" b="0">
              <a:solidFill>
                <a:srgbClr val="00853C"/>
              </a:solidFill>
            </a:endParaRPr>
          </a:p>
        </p:txBody>
      </p:sp>
      <p:sp>
        <p:nvSpPr>
          <p:cNvPr id="396" name="Google Shape;396;g305e98c9050_0_25"/>
          <p:cNvSpPr txBox="1">
            <a:spLocks noGrp="1"/>
          </p:cNvSpPr>
          <p:nvPr>
            <p:ph type="title"/>
          </p:nvPr>
        </p:nvSpPr>
        <p:spPr>
          <a:xfrm>
            <a:off x="7763000" y="4944050"/>
            <a:ext cx="3440100" cy="4524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00B050"/>
              </a:buClr>
              <a:buSzPts val="2600"/>
              <a:buFont typeface="Calibri"/>
              <a:buNone/>
            </a:pPr>
            <a:r>
              <a:rPr lang="en-US" sz="2600" b="0">
                <a:solidFill>
                  <a:srgbClr val="00853C"/>
                </a:solidFill>
              </a:rPr>
              <a:t>Carbon Dioxide</a:t>
            </a:r>
            <a:endParaRPr sz="2600" b="0">
              <a:solidFill>
                <a:srgbClr val="00853C"/>
              </a:solidFill>
            </a:endParaRPr>
          </a:p>
        </p:txBody>
      </p:sp>
      <p:sp>
        <p:nvSpPr>
          <p:cNvPr id="397" name="Google Shape;397;g305e98c9050_0_25"/>
          <p:cNvSpPr txBox="1">
            <a:spLocks noGrp="1"/>
          </p:cNvSpPr>
          <p:nvPr>
            <p:ph type="title"/>
          </p:nvPr>
        </p:nvSpPr>
        <p:spPr>
          <a:xfrm>
            <a:off x="2356948" y="1181088"/>
            <a:ext cx="4104000" cy="4524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00B050"/>
              </a:buClr>
              <a:buSzPts val="2600"/>
              <a:buFont typeface="Calibri"/>
              <a:buNone/>
            </a:pPr>
            <a:r>
              <a:rPr lang="en-US" sz="2600" b="0">
                <a:solidFill>
                  <a:srgbClr val="00853C"/>
                </a:solidFill>
              </a:rPr>
              <a:t>F-gases</a:t>
            </a:r>
            <a:endParaRPr sz="2600" b="0">
              <a:solidFill>
                <a:srgbClr val="00853C"/>
              </a:solidFill>
            </a:endParaRPr>
          </a:p>
        </p:txBody>
      </p:sp>
      <p:sp>
        <p:nvSpPr>
          <p:cNvPr id="398" name="Google Shape;398;g305e98c9050_0_25"/>
          <p:cNvSpPr txBox="1">
            <a:spLocks noGrp="1"/>
          </p:cNvSpPr>
          <p:nvPr>
            <p:ph type="title"/>
          </p:nvPr>
        </p:nvSpPr>
        <p:spPr>
          <a:xfrm>
            <a:off x="754899" y="1633138"/>
            <a:ext cx="2825400" cy="4524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00B050"/>
              </a:buClr>
              <a:buSzPts val="2600"/>
              <a:buFont typeface="Calibri"/>
              <a:buNone/>
            </a:pPr>
            <a:r>
              <a:rPr lang="en-US" sz="2600" b="0">
                <a:solidFill>
                  <a:srgbClr val="00853C"/>
                </a:solidFill>
              </a:rPr>
              <a:t>Nitrous Oxide</a:t>
            </a:r>
            <a:endParaRPr sz="2600" b="0">
              <a:solidFill>
                <a:srgbClr val="00853C"/>
              </a:solidFill>
            </a:endParaRPr>
          </a:p>
        </p:txBody>
      </p:sp>
      <p:cxnSp>
        <p:nvCxnSpPr>
          <p:cNvPr id="399" name="Google Shape;399;g305e98c9050_0_25"/>
          <p:cNvCxnSpPr/>
          <p:nvPr/>
        </p:nvCxnSpPr>
        <p:spPr>
          <a:xfrm>
            <a:off x="2192999" y="2799250"/>
            <a:ext cx="937200" cy="10200"/>
          </a:xfrm>
          <a:prstGeom prst="straightConnector1">
            <a:avLst/>
          </a:prstGeom>
          <a:noFill/>
          <a:ln w="28575" cap="flat" cmpd="sng">
            <a:solidFill>
              <a:srgbClr val="00853C"/>
            </a:solidFill>
            <a:prstDash val="solid"/>
            <a:round/>
            <a:headEnd type="none" w="sm" len="sm"/>
            <a:tailEnd type="stealth" w="med" len="med"/>
          </a:ln>
        </p:spPr>
      </p:cxnSp>
      <p:cxnSp>
        <p:nvCxnSpPr>
          <p:cNvPr id="400" name="Google Shape;400;g305e98c9050_0_25"/>
          <p:cNvCxnSpPr/>
          <p:nvPr/>
        </p:nvCxnSpPr>
        <p:spPr>
          <a:xfrm flipH="1">
            <a:off x="4825100" y="1438975"/>
            <a:ext cx="300" cy="392700"/>
          </a:xfrm>
          <a:prstGeom prst="straightConnector1">
            <a:avLst/>
          </a:prstGeom>
          <a:noFill/>
          <a:ln w="28575" cap="flat" cmpd="sng">
            <a:solidFill>
              <a:srgbClr val="00853C"/>
            </a:solidFill>
            <a:prstDash val="solid"/>
            <a:round/>
            <a:headEnd type="none" w="sm" len="sm"/>
            <a:tailEnd type="stealth" w="med" len="med"/>
          </a:ln>
        </p:spPr>
      </p:cxnSp>
      <p:cxnSp>
        <p:nvCxnSpPr>
          <p:cNvPr id="401" name="Google Shape;401;g305e98c9050_0_25"/>
          <p:cNvCxnSpPr/>
          <p:nvPr/>
        </p:nvCxnSpPr>
        <p:spPr>
          <a:xfrm>
            <a:off x="3559350" y="1456500"/>
            <a:ext cx="1266000" cy="0"/>
          </a:xfrm>
          <a:prstGeom prst="straightConnector1">
            <a:avLst/>
          </a:prstGeom>
          <a:noFill/>
          <a:ln w="28575" cap="flat" cmpd="sng">
            <a:solidFill>
              <a:srgbClr val="00853C"/>
            </a:solidFill>
            <a:prstDash val="solid"/>
            <a:round/>
            <a:headEnd type="none" w="sm" len="sm"/>
            <a:tailEnd type="none" w="med" len="med"/>
          </a:ln>
        </p:spPr>
      </p:cxnSp>
      <p:cxnSp>
        <p:nvCxnSpPr>
          <p:cNvPr id="402" name="Google Shape;402;g305e98c9050_0_25"/>
          <p:cNvCxnSpPr>
            <a:stCxn id="396" idx="1"/>
          </p:cNvCxnSpPr>
          <p:nvPr/>
        </p:nvCxnSpPr>
        <p:spPr>
          <a:xfrm rot="10800000">
            <a:off x="7093700" y="5164250"/>
            <a:ext cx="669300" cy="6000"/>
          </a:xfrm>
          <a:prstGeom prst="straightConnector1">
            <a:avLst/>
          </a:prstGeom>
          <a:noFill/>
          <a:ln w="28575" cap="flat" cmpd="sng">
            <a:solidFill>
              <a:srgbClr val="00853C"/>
            </a:solidFill>
            <a:prstDash val="solid"/>
            <a:round/>
            <a:headEnd type="none" w="sm" len="sm"/>
            <a:tailEnd type="stealth" w="med" len="med"/>
          </a:ln>
        </p:spPr>
      </p:cxnSp>
      <p:cxnSp>
        <p:nvCxnSpPr>
          <p:cNvPr id="403" name="Google Shape;403;g305e98c9050_0_25"/>
          <p:cNvCxnSpPr/>
          <p:nvPr/>
        </p:nvCxnSpPr>
        <p:spPr>
          <a:xfrm>
            <a:off x="4082775" y="1863720"/>
            <a:ext cx="0" cy="238500"/>
          </a:xfrm>
          <a:prstGeom prst="straightConnector1">
            <a:avLst/>
          </a:prstGeom>
          <a:noFill/>
          <a:ln w="28575" cap="flat" cmpd="sng">
            <a:solidFill>
              <a:srgbClr val="00853C"/>
            </a:solidFill>
            <a:prstDash val="solid"/>
            <a:round/>
            <a:headEnd type="none" w="sm" len="sm"/>
            <a:tailEnd type="stealth" w="med" len="med"/>
          </a:ln>
        </p:spPr>
      </p:cxnSp>
      <p:cxnSp>
        <p:nvCxnSpPr>
          <p:cNvPr id="404" name="Google Shape;404;g305e98c9050_0_25"/>
          <p:cNvCxnSpPr/>
          <p:nvPr/>
        </p:nvCxnSpPr>
        <p:spPr>
          <a:xfrm>
            <a:off x="2816725" y="1873306"/>
            <a:ext cx="1266000" cy="0"/>
          </a:xfrm>
          <a:prstGeom prst="straightConnector1">
            <a:avLst/>
          </a:prstGeom>
          <a:noFill/>
          <a:ln w="28575" cap="flat" cmpd="sng">
            <a:solidFill>
              <a:srgbClr val="00853C"/>
            </a:solidFill>
            <a:prstDash val="solid"/>
            <a:round/>
            <a:headEnd type="none" w="sm" len="sm"/>
            <a:tailEnd type="non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305e98c9050_0_44"/>
          <p:cNvSpPr/>
          <p:nvPr/>
        </p:nvSpPr>
        <p:spPr>
          <a:xfrm>
            <a:off x="25" y="1666875"/>
            <a:ext cx="12192000" cy="4695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11" name="Google Shape;411;g305e98c9050_0_44"/>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200"/>
              <a:t>12</a:t>
            </a:fld>
            <a:endParaRPr sz="1200"/>
          </a:p>
        </p:txBody>
      </p:sp>
      <p:sp>
        <p:nvSpPr>
          <p:cNvPr id="412" name="Google Shape;412;g305e98c9050_0_44"/>
          <p:cNvSpPr txBox="1"/>
          <p:nvPr/>
        </p:nvSpPr>
        <p:spPr>
          <a:xfrm>
            <a:off x="304825" y="304800"/>
            <a:ext cx="11582400" cy="526500"/>
          </a:xfrm>
          <a:prstGeom prst="rect">
            <a:avLst/>
          </a:prstGeom>
          <a:noFill/>
          <a:ln>
            <a:noFill/>
          </a:ln>
        </p:spPr>
        <p:txBody>
          <a:bodyPr spcFirstLastPara="1" wrap="square" lIns="0" tIns="0" rIns="0" bIns="0" anchor="t" anchorCtr="0">
            <a:spAutoFit/>
          </a:bodyPr>
          <a:lstStyle/>
          <a:p>
            <a:pPr marL="4762" marR="0" lvl="0" indent="-4762" algn="ctr" rtl="0">
              <a:lnSpc>
                <a:spcPct val="90000"/>
              </a:lnSpc>
              <a:spcBef>
                <a:spcPts val="0"/>
              </a:spcBef>
              <a:spcAft>
                <a:spcPts val="0"/>
              </a:spcAft>
              <a:buClr>
                <a:srgbClr val="000000"/>
              </a:buClr>
              <a:buSzPts val="4800"/>
              <a:buFont typeface="Arial"/>
              <a:buNone/>
            </a:pPr>
            <a:r>
              <a:rPr lang="en-US" sz="3800" b="1" i="0" u="none" strike="noStrike" cap="none">
                <a:solidFill>
                  <a:srgbClr val="0B5394"/>
                </a:solidFill>
                <a:latin typeface="Calibri"/>
                <a:ea typeface="Calibri"/>
                <a:cs typeface="Calibri"/>
                <a:sym typeface="Calibri"/>
              </a:rPr>
              <a:t>Consequences: Health Risks</a:t>
            </a:r>
            <a:r>
              <a:rPr lang="en-US" sz="3800" b="1">
                <a:solidFill>
                  <a:schemeClr val="dk1"/>
                </a:solidFill>
                <a:latin typeface="Calibri"/>
                <a:ea typeface="Calibri"/>
                <a:cs typeface="Calibri"/>
                <a:sym typeface="Calibri"/>
              </a:rPr>
              <a:t>—</a:t>
            </a:r>
            <a:r>
              <a:rPr lang="en-US" sz="3800" b="1" i="0" u="none" strike="noStrike" cap="none">
                <a:solidFill>
                  <a:srgbClr val="0B5394"/>
                </a:solidFill>
                <a:latin typeface="Calibri"/>
                <a:ea typeface="Calibri"/>
                <a:cs typeface="Calibri"/>
                <a:sym typeface="Calibri"/>
              </a:rPr>
              <a:t>Extreme Heat</a:t>
            </a:r>
            <a:endParaRPr sz="3800" b="1" i="0" u="none" strike="noStrike" cap="none">
              <a:solidFill>
                <a:srgbClr val="0B5394"/>
              </a:solidFill>
              <a:latin typeface="Calibri"/>
              <a:ea typeface="Calibri"/>
              <a:cs typeface="Calibri"/>
              <a:sym typeface="Calibri"/>
            </a:endParaRPr>
          </a:p>
        </p:txBody>
      </p:sp>
      <p:sp>
        <p:nvSpPr>
          <p:cNvPr id="413" name="Google Shape;413;g305e98c9050_0_44"/>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pic>
        <p:nvPicPr>
          <p:cNvPr id="414" name="Google Shape;414;g305e98c9050_0_44"/>
          <p:cNvPicPr preferRelativeResize="0"/>
          <p:nvPr/>
        </p:nvPicPr>
        <p:blipFill rotWithShape="1">
          <a:blip r:embed="rId3">
            <a:alphaModFix/>
          </a:blip>
          <a:srcRect/>
          <a:stretch/>
        </p:blipFill>
        <p:spPr>
          <a:xfrm>
            <a:off x="393564" y="1766950"/>
            <a:ext cx="11404920" cy="4561963"/>
          </a:xfrm>
          <a:prstGeom prst="rect">
            <a:avLst/>
          </a:prstGeom>
          <a:noFill/>
          <a:ln>
            <a:noFill/>
          </a:ln>
        </p:spPr>
      </p:pic>
      <p:sp>
        <p:nvSpPr>
          <p:cNvPr id="415" name="Google Shape;415;g305e98c9050_0_44"/>
          <p:cNvSpPr txBox="1">
            <a:spLocks noGrp="1"/>
          </p:cNvSpPr>
          <p:nvPr>
            <p:ph type="title"/>
          </p:nvPr>
        </p:nvSpPr>
        <p:spPr>
          <a:xfrm>
            <a:off x="2096700" y="1145275"/>
            <a:ext cx="7998600" cy="4524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B050"/>
              </a:buClr>
              <a:buSzPts val="2600"/>
              <a:buFont typeface="Calibri"/>
              <a:buNone/>
            </a:pPr>
            <a:r>
              <a:rPr lang="en-US" sz="2600" b="0" i="1">
                <a:solidFill>
                  <a:srgbClr val="00853C"/>
                </a:solidFill>
              </a:rPr>
              <a:t>Fatalities by Weather-Related Hazards 2006</a:t>
            </a:r>
            <a:r>
              <a:rPr lang="en-US" sz="2600" b="0">
                <a:solidFill>
                  <a:srgbClr val="00853C"/>
                </a:solidFill>
              </a:rPr>
              <a:t>–</a:t>
            </a:r>
            <a:r>
              <a:rPr lang="en-US" sz="2600" b="0" i="1">
                <a:solidFill>
                  <a:srgbClr val="00853C"/>
                </a:solidFill>
              </a:rPr>
              <a:t>2015</a:t>
            </a:r>
            <a:endParaRPr sz="2600" b="0" i="1">
              <a:solidFill>
                <a:srgbClr val="00853C"/>
              </a:solidFill>
            </a:endParaRPr>
          </a:p>
        </p:txBody>
      </p:sp>
      <p:sp>
        <p:nvSpPr>
          <p:cNvPr id="416" name="Google Shape;416;g305e98c9050_0_44"/>
          <p:cNvSpPr txBox="1"/>
          <p:nvPr/>
        </p:nvSpPr>
        <p:spPr>
          <a:xfrm>
            <a:off x="561300" y="5868750"/>
            <a:ext cx="19716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1600" b="0" i="0" u="none" strike="noStrike" cap="none">
                <a:solidFill>
                  <a:schemeClr val="dk1"/>
                </a:solidFill>
                <a:latin typeface="Calibri"/>
                <a:ea typeface="Calibri"/>
                <a:cs typeface="Calibri"/>
                <a:sym typeface="Calibri"/>
              </a:rPr>
              <a:t>Image: EPA.gov</a:t>
            </a:r>
            <a:endParaRPr sz="16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305e98c9050_0_55"/>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200"/>
              <a:t>13</a:t>
            </a:fld>
            <a:endParaRPr sz="1200"/>
          </a:p>
        </p:txBody>
      </p:sp>
      <p:sp>
        <p:nvSpPr>
          <p:cNvPr id="423" name="Google Shape;423;g305e98c9050_0_55"/>
          <p:cNvSpPr txBox="1"/>
          <p:nvPr/>
        </p:nvSpPr>
        <p:spPr>
          <a:xfrm>
            <a:off x="360475" y="1283400"/>
            <a:ext cx="3449400" cy="1579200"/>
          </a:xfrm>
          <a:prstGeom prst="rect">
            <a:avLst/>
          </a:prstGeom>
          <a:noFill/>
          <a:ln>
            <a:noFill/>
          </a:ln>
        </p:spPr>
        <p:txBody>
          <a:bodyPr spcFirstLastPara="1" wrap="square" lIns="0" tIns="0" rIns="0" bIns="0" anchor="t" anchorCtr="0">
            <a:spAutoFit/>
          </a:bodyPr>
          <a:lstStyle/>
          <a:p>
            <a:pPr marL="4762" marR="0" lvl="0" indent="-4762" algn="l" rtl="0">
              <a:lnSpc>
                <a:spcPct val="90000"/>
              </a:lnSpc>
              <a:spcBef>
                <a:spcPts val="0"/>
              </a:spcBef>
              <a:spcAft>
                <a:spcPts val="0"/>
              </a:spcAft>
              <a:buClr>
                <a:srgbClr val="000000"/>
              </a:buClr>
              <a:buSzPts val="4800"/>
              <a:buFont typeface="Arial"/>
              <a:buNone/>
            </a:pPr>
            <a:r>
              <a:rPr lang="en-US" sz="3800" b="1" i="0" u="none" strike="noStrike" cap="none">
                <a:solidFill>
                  <a:srgbClr val="0B5394"/>
                </a:solidFill>
                <a:latin typeface="Calibri"/>
                <a:ea typeface="Calibri"/>
                <a:cs typeface="Calibri"/>
                <a:sym typeface="Calibri"/>
              </a:rPr>
              <a:t>Consequences: Health Risks</a:t>
            </a:r>
            <a:r>
              <a:rPr lang="en-US" sz="3800" b="1">
                <a:solidFill>
                  <a:schemeClr val="dk2"/>
                </a:solidFill>
                <a:latin typeface="Calibri"/>
                <a:ea typeface="Calibri"/>
                <a:cs typeface="Calibri"/>
                <a:sym typeface="Calibri"/>
              </a:rPr>
              <a:t>—</a:t>
            </a:r>
            <a:r>
              <a:rPr lang="en-US" sz="3800" b="1">
                <a:solidFill>
                  <a:srgbClr val="0B5394"/>
                </a:solidFill>
                <a:latin typeface="Calibri"/>
                <a:ea typeface="Calibri"/>
                <a:cs typeface="Calibri"/>
                <a:sym typeface="Calibri"/>
              </a:rPr>
              <a:t> </a:t>
            </a:r>
            <a:r>
              <a:rPr lang="en-US" sz="3800" b="1" i="0" u="none" strike="noStrike" cap="none">
                <a:solidFill>
                  <a:srgbClr val="0B5394"/>
                </a:solidFill>
                <a:latin typeface="Calibri"/>
                <a:ea typeface="Calibri"/>
                <a:cs typeface="Calibri"/>
                <a:sym typeface="Calibri"/>
              </a:rPr>
              <a:t>Air Quality</a:t>
            </a:r>
            <a:endParaRPr sz="3800" b="1" i="0" u="none" strike="noStrike" cap="none">
              <a:solidFill>
                <a:srgbClr val="0B5394"/>
              </a:solidFill>
              <a:latin typeface="Calibri"/>
              <a:ea typeface="Calibri"/>
              <a:cs typeface="Calibri"/>
              <a:sym typeface="Calibri"/>
            </a:endParaRPr>
          </a:p>
        </p:txBody>
      </p:sp>
      <p:sp>
        <p:nvSpPr>
          <p:cNvPr id="424" name="Google Shape;424;g305e98c9050_0_55"/>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pic>
        <p:nvPicPr>
          <p:cNvPr id="425" name="Google Shape;425;g305e98c9050_0_55"/>
          <p:cNvPicPr preferRelativeResize="0"/>
          <p:nvPr/>
        </p:nvPicPr>
        <p:blipFill rotWithShape="1">
          <a:blip r:embed="rId3">
            <a:alphaModFix/>
          </a:blip>
          <a:srcRect/>
          <a:stretch/>
        </p:blipFill>
        <p:spPr>
          <a:xfrm>
            <a:off x="3986225" y="0"/>
            <a:ext cx="8205778" cy="6362699"/>
          </a:xfrm>
          <a:prstGeom prst="rect">
            <a:avLst/>
          </a:prstGeom>
          <a:noFill/>
          <a:ln>
            <a:noFill/>
          </a:ln>
        </p:spPr>
      </p:pic>
      <p:sp>
        <p:nvSpPr>
          <p:cNvPr id="426" name="Google Shape;426;g305e98c9050_0_55"/>
          <p:cNvSpPr txBox="1"/>
          <p:nvPr/>
        </p:nvSpPr>
        <p:spPr>
          <a:xfrm>
            <a:off x="1854550" y="5902375"/>
            <a:ext cx="1971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sz="1200" b="0" i="0" u="none" strike="noStrike" cap="none">
                <a:solidFill>
                  <a:schemeClr val="dk1"/>
                </a:solidFill>
                <a:latin typeface="Calibri"/>
                <a:ea typeface="Calibri"/>
                <a:cs typeface="Calibri"/>
                <a:sym typeface="Calibri"/>
              </a:rPr>
              <a:t>Image: EPA.gov</a:t>
            </a:r>
            <a:endParaRPr sz="1200" b="0" i="0" u="none" strike="noStrike" cap="none">
              <a:solidFill>
                <a:schemeClr val="dk1"/>
              </a:solidFill>
              <a:latin typeface="Calibri"/>
              <a:ea typeface="Calibri"/>
              <a:cs typeface="Calibri"/>
              <a:sym typeface="Calibri"/>
            </a:endParaRPr>
          </a:p>
        </p:txBody>
      </p:sp>
      <p:sp>
        <p:nvSpPr>
          <p:cNvPr id="427" name="Google Shape;427;g305e98c9050_0_55"/>
          <p:cNvSpPr/>
          <p:nvPr/>
        </p:nvSpPr>
        <p:spPr>
          <a:xfrm>
            <a:off x="3810000" y="375975"/>
            <a:ext cx="176100" cy="116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305e98c9050_0_68"/>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a:t>14</a:t>
            </a:fld>
            <a:endParaRPr/>
          </a:p>
        </p:txBody>
      </p:sp>
      <p:sp>
        <p:nvSpPr>
          <p:cNvPr id="434" name="Google Shape;434;g305e98c9050_0_68"/>
          <p:cNvSpPr txBox="1"/>
          <p:nvPr/>
        </p:nvSpPr>
        <p:spPr>
          <a:xfrm>
            <a:off x="304800" y="228600"/>
            <a:ext cx="11582400" cy="498600"/>
          </a:xfrm>
          <a:prstGeom prst="rect">
            <a:avLst/>
          </a:prstGeom>
          <a:noFill/>
          <a:ln>
            <a:noFill/>
          </a:ln>
        </p:spPr>
        <p:txBody>
          <a:bodyPr spcFirstLastPara="1" wrap="square" lIns="0" tIns="0" rIns="0" bIns="0" anchor="t" anchorCtr="0">
            <a:spAutoFit/>
          </a:bodyPr>
          <a:lstStyle/>
          <a:p>
            <a:pPr marL="4762" marR="0" lvl="0" indent="-4762" algn="ctr" rtl="0">
              <a:lnSpc>
                <a:spcPct val="90000"/>
              </a:lnSpc>
              <a:spcBef>
                <a:spcPts val="0"/>
              </a:spcBef>
              <a:spcAft>
                <a:spcPts val="0"/>
              </a:spcAft>
              <a:buClr>
                <a:srgbClr val="000000"/>
              </a:buClr>
              <a:buSzPts val="4800"/>
              <a:buFont typeface="Arial"/>
              <a:buNone/>
            </a:pPr>
            <a:r>
              <a:rPr lang="en-US" sz="3600" b="1" i="0" u="none" strike="noStrike" cap="none">
                <a:solidFill>
                  <a:srgbClr val="0B5394"/>
                </a:solidFill>
                <a:latin typeface="Calibri"/>
                <a:ea typeface="Calibri"/>
                <a:cs typeface="Calibri"/>
                <a:sym typeface="Calibri"/>
              </a:rPr>
              <a:t>Consequences: Rising Sea Levels</a:t>
            </a:r>
            <a:endParaRPr sz="3600" b="1" i="0" u="none" strike="noStrike" cap="none">
              <a:solidFill>
                <a:srgbClr val="0B5394"/>
              </a:solidFill>
              <a:latin typeface="Calibri"/>
              <a:ea typeface="Calibri"/>
              <a:cs typeface="Calibri"/>
              <a:sym typeface="Calibri"/>
            </a:endParaRPr>
          </a:p>
        </p:txBody>
      </p:sp>
      <p:sp>
        <p:nvSpPr>
          <p:cNvPr id="435" name="Google Shape;435;g305e98c9050_0_68"/>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Calibri"/>
                <a:ea typeface="Calibri"/>
                <a:cs typeface="Calibri"/>
                <a:sym typeface="Calibri"/>
              </a:rPr>
              <a:t>Lesson 1. Understanding and Combating Climate Change</a:t>
            </a:r>
            <a:endParaRPr sz="1000" b="1" i="0" u="none" strike="noStrike" cap="none">
              <a:solidFill>
                <a:srgbClr val="FFFFFF"/>
              </a:solidFill>
              <a:latin typeface="Calibri"/>
              <a:ea typeface="Calibri"/>
              <a:cs typeface="Calibri"/>
              <a:sym typeface="Calibri"/>
            </a:endParaRPr>
          </a:p>
        </p:txBody>
      </p:sp>
      <p:pic>
        <p:nvPicPr>
          <p:cNvPr id="436" name="Google Shape;436;g305e98c9050_0_68"/>
          <p:cNvPicPr preferRelativeResize="0"/>
          <p:nvPr/>
        </p:nvPicPr>
        <p:blipFill rotWithShape="1">
          <a:blip r:embed="rId3">
            <a:alphaModFix/>
          </a:blip>
          <a:srcRect r="941" b="655"/>
          <a:stretch/>
        </p:blipFill>
        <p:spPr>
          <a:xfrm>
            <a:off x="-17275" y="1028688"/>
            <a:ext cx="12226551" cy="5861375"/>
          </a:xfrm>
          <a:prstGeom prst="rect">
            <a:avLst/>
          </a:prstGeom>
          <a:noFill/>
          <a:ln>
            <a:noFill/>
          </a:ln>
        </p:spPr>
      </p:pic>
      <p:sp>
        <p:nvSpPr>
          <p:cNvPr id="437" name="Google Shape;437;g305e98c9050_0_68"/>
          <p:cNvSpPr txBox="1"/>
          <p:nvPr/>
        </p:nvSpPr>
        <p:spPr>
          <a:xfrm>
            <a:off x="8688300" y="1028700"/>
            <a:ext cx="3503700" cy="461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sz="1200" b="0" i="0" u="none" strike="noStrike" cap="none">
                <a:solidFill>
                  <a:schemeClr val="lt1"/>
                </a:solidFill>
                <a:latin typeface="Calibri"/>
                <a:ea typeface="Calibri"/>
                <a:cs typeface="Calibri"/>
                <a:sym typeface="Calibri"/>
              </a:rPr>
              <a:t>Sea-Level Rise and Coastal Flooding Viewer</a:t>
            </a:r>
            <a:endParaRPr sz="1200" b="0" i="0" u="none" strike="noStrike" cap="none">
              <a:solidFill>
                <a:schemeClr val="lt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2800"/>
              <a:buFont typeface="Arial"/>
              <a:buNone/>
            </a:pPr>
            <a:r>
              <a:rPr lang="en-US" sz="1200" b="0" i="0" u="none" strike="noStrike" cap="none">
                <a:solidFill>
                  <a:schemeClr val="lt1"/>
                </a:solidFill>
                <a:latin typeface="Calibri"/>
                <a:ea typeface="Calibri"/>
                <a:cs typeface="Calibri"/>
                <a:sym typeface="Calibri"/>
              </a:rPr>
              <a:t>Source: MA Office of Coastal Zone Management</a:t>
            </a:r>
            <a:endParaRPr sz="12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g305e98c9050_0_88"/>
          <p:cNvSpPr txBox="1">
            <a:spLocks noGrp="1"/>
          </p:cNvSpPr>
          <p:nvPr>
            <p:ph type="sldNum" idx="12"/>
          </p:nvPr>
        </p:nvSpPr>
        <p:spPr>
          <a:xfrm>
            <a:off x="11203094" y="6432273"/>
            <a:ext cx="441300" cy="38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200"/>
              <a:t>15</a:t>
            </a:fld>
            <a:endParaRPr sz="1200"/>
          </a:p>
        </p:txBody>
      </p:sp>
      <p:sp>
        <p:nvSpPr>
          <p:cNvPr id="444" name="Google Shape;444;g305e98c9050_0_88"/>
          <p:cNvSpPr txBox="1"/>
          <p:nvPr/>
        </p:nvSpPr>
        <p:spPr>
          <a:xfrm>
            <a:off x="304800" y="228600"/>
            <a:ext cx="11582400" cy="526500"/>
          </a:xfrm>
          <a:prstGeom prst="rect">
            <a:avLst/>
          </a:prstGeom>
          <a:noFill/>
          <a:ln>
            <a:noFill/>
          </a:ln>
        </p:spPr>
        <p:txBody>
          <a:bodyPr spcFirstLastPara="1" wrap="square" lIns="0" tIns="0" rIns="0" bIns="0" anchor="t" anchorCtr="0">
            <a:spAutoFit/>
          </a:bodyPr>
          <a:lstStyle/>
          <a:p>
            <a:pPr marL="4762" marR="0" lvl="0" indent="-4762" algn="ctr" rtl="0">
              <a:lnSpc>
                <a:spcPct val="90000"/>
              </a:lnSpc>
              <a:spcBef>
                <a:spcPts val="0"/>
              </a:spcBef>
              <a:spcAft>
                <a:spcPts val="0"/>
              </a:spcAft>
              <a:buClr>
                <a:srgbClr val="000000"/>
              </a:buClr>
              <a:buSzPts val="4800"/>
              <a:buFont typeface="Arial"/>
              <a:buNone/>
            </a:pPr>
            <a:r>
              <a:rPr lang="en-US" sz="3800" b="1" i="0" u="none" strike="noStrike" cap="none">
                <a:solidFill>
                  <a:srgbClr val="0B5394"/>
                </a:solidFill>
                <a:latin typeface="Calibri"/>
                <a:ea typeface="Calibri"/>
                <a:cs typeface="Calibri"/>
                <a:sym typeface="Calibri"/>
              </a:rPr>
              <a:t>Climate Change Impacts Communities</a:t>
            </a:r>
            <a:endParaRPr sz="3800" b="1" i="0" u="none" strike="noStrike" cap="none">
              <a:solidFill>
                <a:srgbClr val="0B5394"/>
              </a:solidFill>
              <a:latin typeface="Calibri"/>
              <a:ea typeface="Calibri"/>
              <a:cs typeface="Calibri"/>
              <a:sym typeface="Calibri"/>
            </a:endParaRPr>
          </a:p>
        </p:txBody>
      </p:sp>
      <p:sp>
        <p:nvSpPr>
          <p:cNvPr id="445" name="Google Shape;445;g305e98c9050_0_88"/>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pic>
        <p:nvPicPr>
          <p:cNvPr id="446" name="Google Shape;446;g305e98c9050_0_88" descr="Residents say major erosion from an overnight rain storm, along with tidal flooding and powerful waves, are undermining the structural integrity of their beachside homes.&#10;&#10;Subscribe to WCVB on YouTube now for more: http://bit.ly/1e8lAMZ&#10;&#10;Get more Boston news: http://www.wcvb.com&#10;Like us:  https://www.facebook.com/wcvb5&#10;Follow us: https://twitter.com/WCVB&#10;Instagram: https://www.instagram.com/wcvb5/" title="Storm surge, flooding cause major home damage in North Shore town">
            <a:hlinkClick r:id="rId3"/>
          </p:cNvPr>
          <p:cNvPicPr preferRelativeResize="0"/>
          <p:nvPr/>
        </p:nvPicPr>
        <p:blipFill rotWithShape="1">
          <a:blip r:embed="rId4">
            <a:alphaModFix/>
          </a:blip>
          <a:srcRect/>
          <a:stretch/>
        </p:blipFill>
        <p:spPr>
          <a:xfrm>
            <a:off x="1719450" y="1143000"/>
            <a:ext cx="8494000" cy="4777875"/>
          </a:xfrm>
          <a:prstGeom prst="rect">
            <a:avLst/>
          </a:prstGeom>
          <a:noFill/>
          <a:ln>
            <a:noFill/>
          </a:ln>
        </p:spPr>
      </p:pic>
      <p:sp>
        <p:nvSpPr>
          <p:cNvPr id="447" name="Google Shape;447;g305e98c9050_0_88"/>
          <p:cNvSpPr txBox="1"/>
          <p:nvPr/>
        </p:nvSpPr>
        <p:spPr>
          <a:xfrm>
            <a:off x="8241850" y="5920875"/>
            <a:ext cx="1971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sz="1200" b="0" i="0" u="none" strike="noStrike" cap="none">
                <a:solidFill>
                  <a:schemeClr val="dk1"/>
                </a:solidFill>
                <a:latin typeface="Calibri"/>
                <a:ea typeface="Calibri"/>
                <a:cs typeface="Calibri"/>
                <a:sym typeface="Calibri"/>
              </a:rPr>
              <a:t>January 2024</a:t>
            </a:r>
            <a:endParaRPr sz="12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fade">
                                      <p:cBhvr>
                                        <p:cTn id="7" dur="10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305e98c9050_0_107"/>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4" name="Google Shape;454;g305e98c9050_0_107"/>
          <p:cNvSpPr txBox="1">
            <a:spLocks noGrp="1"/>
          </p:cNvSpPr>
          <p:nvPr>
            <p:ph type="sldNum" idx="12"/>
          </p:nvPr>
        </p:nvSpPr>
        <p:spPr>
          <a:xfrm>
            <a:off x="11203094" y="6432273"/>
            <a:ext cx="441300" cy="38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200"/>
              <a:t>16</a:t>
            </a:fld>
            <a:endParaRPr sz="1200"/>
          </a:p>
        </p:txBody>
      </p:sp>
      <p:sp>
        <p:nvSpPr>
          <p:cNvPr id="455" name="Google Shape;455;g305e98c9050_0_107"/>
          <p:cNvSpPr txBox="1"/>
          <p:nvPr/>
        </p:nvSpPr>
        <p:spPr>
          <a:xfrm>
            <a:off x="304800" y="228600"/>
            <a:ext cx="11582400" cy="526500"/>
          </a:xfrm>
          <a:prstGeom prst="rect">
            <a:avLst/>
          </a:prstGeom>
          <a:noFill/>
          <a:ln>
            <a:noFill/>
          </a:ln>
        </p:spPr>
        <p:txBody>
          <a:bodyPr spcFirstLastPara="1" wrap="square" lIns="0" tIns="0" rIns="0" bIns="0" anchor="t" anchorCtr="0">
            <a:spAutoFit/>
          </a:bodyPr>
          <a:lstStyle/>
          <a:p>
            <a:pPr marL="4762" marR="0" lvl="0" indent="-4762" algn="ctr" rtl="0">
              <a:lnSpc>
                <a:spcPct val="90000"/>
              </a:lnSpc>
              <a:spcBef>
                <a:spcPts val="0"/>
              </a:spcBef>
              <a:spcAft>
                <a:spcPts val="0"/>
              </a:spcAft>
              <a:buClr>
                <a:schemeClr val="dk1"/>
              </a:buClr>
              <a:buSzPts val="4800"/>
              <a:buFont typeface="Arial"/>
              <a:buNone/>
            </a:pPr>
            <a:r>
              <a:rPr lang="en-US" sz="3800" b="1" i="0" u="none" strike="noStrike" cap="none">
                <a:solidFill>
                  <a:srgbClr val="0B5394"/>
                </a:solidFill>
                <a:latin typeface="Calibri"/>
                <a:ea typeface="Calibri"/>
                <a:cs typeface="Calibri"/>
                <a:sym typeface="Calibri"/>
              </a:rPr>
              <a:t>Climate Change Impacts Communities</a:t>
            </a:r>
            <a:endParaRPr sz="3800" b="1" i="0" u="none" strike="noStrike" cap="none">
              <a:solidFill>
                <a:srgbClr val="0B5394"/>
              </a:solidFill>
              <a:latin typeface="Calibri"/>
              <a:ea typeface="Calibri"/>
              <a:cs typeface="Calibri"/>
              <a:sym typeface="Calibri"/>
            </a:endParaRPr>
          </a:p>
        </p:txBody>
      </p:sp>
      <p:sp>
        <p:nvSpPr>
          <p:cNvPr id="456" name="Google Shape;456;g305e98c9050_0_107"/>
          <p:cNvSpPr txBox="1"/>
          <p:nvPr/>
        </p:nvSpPr>
        <p:spPr>
          <a:xfrm>
            <a:off x="1007700" y="1888950"/>
            <a:ext cx="10176600" cy="351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2800"/>
              <a:buFont typeface="Calibri"/>
              <a:buNone/>
            </a:pPr>
            <a:r>
              <a:rPr lang="en-US" sz="2600" b="1" i="0" u="none" strike="noStrike" cap="none">
                <a:solidFill>
                  <a:schemeClr val="dk1"/>
                </a:solidFill>
                <a:latin typeface="Calibri"/>
                <a:ea typeface="Calibri"/>
                <a:cs typeface="Calibri"/>
                <a:sym typeface="Calibri"/>
              </a:rPr>
              <a:t>Share what you learned from the video, and listen to your classmates’ perspectives. </a:t>
            </a:r>
            <a:endParaRPr sz="2600" b="1" i="0" u="none" strike="noStrike" cap="none">
              <a:solidFill>
                <a:schemeClr val="dk1"/>
              </a:solidFill>
              <a:latin typeface="Calibri"/>
              <a:ea typeface="Calibri"/>
              <a:cs typeface="Calibri"/>
              <a:sym typeface="Calibri"/>
            </a:endParaRPr>
          </a:p>
          <a:p>
            <a:pPr marL="914400" marR="0" lvl="0" indent="-393700" algn="l" rtl="0">
              <a:lnSpc>
                <a:spcPct val="90000"/>
              </a:lnSpc>
              <a:spcBef>
                <a:spcPts val="1000"/>
              </a:spcBef>
              <a:spcAft>
                <a:spcPts val="0"/>
              </a:spcAft>
              <a:buClr>
                <a:schemeClr val="dk1"/>
              </a:buClr>
              <a:buSzPts val="2600"/>
              <a:buFont typeface="Calibri"/>
              <a:buAutoNum type="arabicPeriod"/>
            </a:pPr>
            <a:r>
              <a:rPr lang="en-US" sz="2600" b="0" i="0" u="none" strike="noStrike" cap="none">
                <a:solidFill>
                  <a:schemeClr val="dk1"/>
                </a:solidFill>
                <a:latin typeface="Calibri"/>
                <a:ea typeface="Calibri"/>
                <a:cs typeface="Calibri"/>
                <a:sym typeface="Calibri"/>
              </a:rPr>
              <a:t>What are some of the ways the flooding impacted individuals?</a:t>
            </a:r>
            <a:endParaRPr sz="2600" b="0" i="0" u="none" strike="noStrike" cap="none">
              <a:solidFill>
                <a:schemeClr val="dk1"/>
              </a:solidFill>
              <a:latin typeface="Calibri"/>
              <a:ea typeface="Calibri"/>
              <a:cs typeface="Calibri"/>
              <a:sym typeface="Calibri"/>
            </a:endParaRPr>
          </a:p>
          <a:p>
            <a:pPr marL="914400" marR="0" lvl="0" indent="-393700" algn="l" rtl="0">
              <a:lnSpc>
                <a:spcPct val="90000"/>
              </a:lnSpc>
              <a:spcBef>
                <a:spcPts val="1000"/>
              </a:spcBef>
              <a:spcAft>
                <a:spcPts val="0"/>
              </a:spcAft>
              <a:buClr>
                <a:schemeClr val="dk1"/>
              </a:buClr>
              <a:buSzPts val="2600"/>
              <a:buFont typeface="Calibri"/>
              <a:buAutoNum type="arabicPeriod"/>
            </a:pPr>
            <a:r>
              <a:rPr lang="en-US" sz="2600" b="0" i="0" u="none" strike="noStrike" cap="none">
                <a:solidFill>
                  <a:schemeClr val="dk1"/>
                </a:solidFill>
                <a:latin typeface="Calibri"/>
                <a:ea typeface="Calibri"/>
                <a:cs typeface="Calibri"/>
                <a:sym typeface="Calibri"/>
              </a:rPr>
              <a:t>What impact did it have on the community?</a:t>
            </a:r>
            <a:endParaRPr sz="2600" b="0" i="0" u="none" strike="noStrike" cap="none">
              <a:solidFill>
                <a:schemeClr val="dk1"/>
              </a:solidFill>
              <a:latin typeface="Calibri"/>
              <a:ea typeface="Calibri"/>
              <a:cs typeface="Calibri"/>
              <a:sym typeface="Calibri"/>
            </a:endParaRPr>
          </a:p>
          <a:p>
            <a:pPr marL="914400" marR="0" lvl="0" indent="-393700" algn="l" rtl="0">
              <a:lnSpc>
                <a:spcPct val="100000"/>
              </a:lnSpc>
              <a:spcBef>
                <a:spcPts val="1000"/>
              </a:spcBef>
              <a:spcAft>
                <a:spcPts val="1000"/>
              </a:spcAft>
              <a:buClr>
                <a:schemeClr val="dk1"/>
              </a:buClr>
              <a:buSzPts val="2600"/>
              <a:buFont typeface="Calibri"/>
              <a:buAutoNum type="arabicPeriod"/>
            </a:pPr>
            <a:r>
              <a:rPr lang="en-US" sz="2600" b="0" i="0" u="none" strike="noStrike" cap="none">
                <a:solidFill>
                  <a:schemeClr val="dk1"/>
                </a:solidFill>
                <a:latin typeface="Calibri"/>
                <a:ea typeface="Calibri"/>
                <a:cs typeface="Calibri"/>
                <a:sym typeface="Calibri"/>
              </a:rPr>
              <a:t>Consider the image of potential sea-level rise in Boston. What impact will changes like that have on communities there?</a:t>
            </a:r>
            <a:endParaRPr sz="2600" b="0" i="0" u="none" strike="noStrike" cap="none">
              <a:solidFill>
                <a:schemeClr val="dk1"/>
              </a:solidFill>
              <a:latin typeface="Calibri"/>
              <a:ea typeface="Calibri"/>
              <a:cs typeface="Calibri"/>
              <a:sym typeface="Calibri"/>
            </a:endParaRPr>
          </a:p>
        </p:txBody>
      </p:sp>
      <p:sp>
        <p:nvSpPr>
          <p:cNvPr id="457" name="Google Shape;457;g305e98c9050_0_107"/>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
          <p:cNvSpPr/>
          <p:nvPr/>
        </p:nvSpPr>
        <p:spPr>
          <a:xfrm>
            <a:off x="50" y="1290900"/>
            <a:ext cx="12192000" cy="563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64" name="Google Shape;464;p6"/>
          <p:cNvSpPr txBox="1">
            <a:spLocks noGrp="1"/>
          </p:cNvSpPr>
          <p:nvPr>
            <p:ph type="body" idx="1"/>
          </p:nvPr>
        </p:nvSpPr>
        <p:spPr>
          <a:xfrm>
            <a:off x="6447998" y="1127508"/>
            <a:ext cx="5309100" cy="7284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465" name="Google Shape;465;p6"/>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1000"/>
              <a:buFont typeface="Calibri"/>
              <a:buNone/>
            </a:pPr>
            <a:fld id="{00000000-1234-1234-1234-123412341234}" type="slidenum">
              <a:rPr lang="en-US"/>
              <a:t>17</a:t>
            </a:fld>
            <a:endParaRPr/>
          </a:p>
        </p:txBody>
      </p:sp>
      <p:sp>
        <p:nvSpPr>
          <p:cNvPr id="466" name="Google Shape;466;p6"/>
          <p:cNvSpPr txBox="1"/>
          <p:nvPr/>
        </p:nvSpPr>
        <p:spPr>
          <a:xfrm>
            <a:off x="1938150" y="228600"/>
            <a:ext cx="9948900" cy="526500"/>
          </a:xfrm>
          <a:prstGeom prst="rect">
            <a:avLst/>
          </a:prstGeom>
          <a:noFill/>
          <a:ln>
            <a:noFill/>
          </a:ln>
        </p:spPr>
        <p:txBody>
          <a:bodyPr spcFirstLastPara="1" wrap="square" lIns="0" tIns="0" rIns="0" bIns="0" anchor="t" anchorCtr="0">
            <a:spAutoFit/>
          </a:bodyPr>
          <a:lstStyle/>
          <a:p>
            <a:pPr marL="4762" marR="0" lvl="0" indent="-4762" algn="l" rtl="0">
              <a:lnSpc>
                <a:spcPct val="90000"/>
              </a:lnSpc>
              <a:spcBef>
                <a:spcPts val="0"/>
              </a:spcBef>
              <a:spcAft>
                <a:spcPts val="0"/>
              </a:spcAft>
              <a:buClr>
                <a:srgbClr val="000000"/>
              </a:buClr>
              <a:buSzPts val="4800"/>
              <a:buFont typeface="Arial"/>
              <a:buNone/>
            </a:pPr>
            <a:r>
              <a:rPr lang="en-US" sz="3800" b="1" i="0" u="none" strike="noStrike" cap="none">
                <a:solidFill>
                  <a:srgbClr val="0B5394"/>
                </a:solidFill>
                <a:latin typeface="Calibri"/>
                <a:ea typeface="Calibri"/>
                <a:cs typeface="Calibri"/>
                <a:sym typeface="Calibri"/>
              </a:rPr>
              <a:t>Today’s Group Activity</a:t>
            </a:r>
            <a:endParaRPr sz="3800" b="1" i="0" u="none" strike="noStrike" cap="none">
              <a:solidFill>
                <a:srgbClr val="0B5394"/>
              </a:solidFill>
              <a:latin typeface="Calibri"/>
              <a:ea typeface="Calibri"/>
              <a:cs typeface="Calibri"/>
              <a:sym typeface="Calibri"/>
            </a:endParaRPr>
          </a:p>
        </p:txBody>
      </p:sp>
      <p:sp>
        <p:nvSpPr>
          <p:cNvPr id="467" name="Google Shape;467;p6"/>
          <p:cNvSpPr txBox="1"/>
          <p:nvPr/>
        </p:nvSpPr>
        <p:spPr>
          <a:xfrm>
            <a:off x="1938300" y="1125275"/>
            <a:ext cx="9948900" cy="4524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B050"/>
              </a:buClr>
              <a:buSzPts val="2600"/>
              <a:buFont typeface="Calibri"/>
              <a:buNone/>
            </a:pPr>
            <a:r>
              <a:rPr lang="en-US" sz="2600" i="1" u="none" strike="noStrike" cap="none">
                <a:solidFill>
                  <a:srgbClr val="00853C"/>
                </a:solidFill>
                <a:latin typeface="Calibri"/>
                <a:ea typeface="Calibri"/>
                <a:cs typeface="Calibri"/>
                <a:sym typeface="Calibri"/>
              </a:rPr>
              <a:t>Building Boston’s Climate Resilienc</a:t>
            </a:r>
            <a:r>
              <a:rPr lang="en-US" sz="2600" i="1" u="none" strike="noStrike" cap="none">
                <a:solidFill>
                  <a:srgbClr val="00853C"/>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e</a:t>
            </a:r>
            <a:endParaRPr sz="2600" i="1" u="none" strike="noStrike" cap="none">
              <a:solidFill>
                <a:srgbClr val="00853C"/>
              </a:solidFill>
              <a:latin typeface="Calibri"/>
              <a:ea typeface="Calibri"/>
              <a:cs typeface="Calibri"/>
              <a:sym typeface="Calibri"/>
            </a:endParaRPr>
          </a:p>
        </p:txBody>
      </p:sp>
      <p:sp>
        <p:nvSpPr>
          <p:cNvPr id="468" name="Google Shape;468;p6"/>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Calibri"/>
                <a:ea typeface="Calibri"/>
                <a:cs typeface="Calibri"/>
                <a:sym typeface="Calibri"/>
              </a:rPr>
              <a:t>Lesson 1. Understanding and Combating Climate Change</a:t>
            </a:r>
            <a:endParaRPr sz="1000" b="1" i="0" u="none" strike="noStrike" cap="none">
              <a:solidFill>
                <a:srgbClr val="FFFFFF"/>
              </a:solidFill>
              <a:latin typeface="Calibri"/>
              <a:ea typeface="Calibri"/>
              <a:cs typeface="Calibri"/>
              <a:sym typeface="Calibri"/>
            </a:endParaRPr>
          </a:p>
        </p:txBody>
      </p:sp>
      <p:pic>
        <p:nvPicPr>
          <p:cNvPr id="469" name="Google Shape;469;p6"/>
          <p:cNvPicPr preferRelativeResize="0"/>
          <p:nvPr/>
        </p:nvPicPr>
        <p:blipFill rotWithShape="1">
          <a:blip r:embed="rId3">
            <a:alphaModFix/>
          </a:blip>
          <a:srcRect/>
          <a:stretch/>
        </p:blipFill>
        <p:spPr>
          <a:xfrm>
            <a:off x="685803" y="228603"/>
            <a:ext cx="937575" cy="891275"/>
          </a:xfrm>
          <a:prstGeom prst="rect">
            <a:avLst/>
          </a:prstGeom>
          <a:noFill/>
          <a:ln>
            <a:noFill/>
          </a:ln>
        </p:spPr>
      </p:pic>
      <p:pic>
        <p:nvPicPr>
          <p:cNvPr id="470" name="Google Shape;470;p6"/>
          <p:cNvPicPr preferRelativeResize="0"/>
          <p:nvPr/>
        </p:nvPicPr>
        <p:blipFill rotWithShape="1">
          <a:blip r:embed="rId4">
            <a:alphaModFix/>
          </a:blip>
          <a:srcRect t="1980"/>
          <a:stretch/>
        </p:blipFill>
        <p:spPr>
          <a:xfrm>
            <a:off x="1032275" y="1754600"/>
            <a:ext cx="10127451" cy="5103424"/>
          </a:xfrm>
          <a:prstGeom prst="rect">
            <a:avLst/>
          </a:prstGeom>
          <a:solidFill>
            <a:schemeClr val="accent1"/>
          </a:solidFill>
          <a:ln w="25400" cap="flat" cmpd="sng">
            <a:solidFill>
              <a:schemeClr val="accent6"/>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8"/>
          <p:cNvPicPr preferRelativeResize="0"/>
          <p:nvPr/>
        </p:nvPicPr>
        <p:blipFill rotWithShape="1">
          <a:blip r:embed="rId3">
            <a:alphaModFix/>
          </a:blip>
          <a:srcRect l="2412" r="6187"/>
          <a:stretch/>
        </p:blipFill>
        <p:spPr>
          <a:xfrm>
            <a:off x="0" y="0"/>
            <a:ext cx="12192001" cy="6857999"/>
          </a:xfrm>
          <a:prstGeom prst="rect">
            <a:avLst/>
          </a:prstGeom>
          <a:solidFill>
            <a:schemeClr val="accent1"/>
          </a:solidFill>
          <a:ln w="25400" cap="flat" cmpd="sng">
            <a:solidFill>
              <a:schemeClr val="accent6"/>
            </a:solidFill>
            <a:prstDash val="solid"/>
            <a:round/>
            <a:headEnd type="none" w="sm" len="sm"/>
            <a:tailEnd type="none" w="sm" len="sm"/>
          </a:ln>
        </p:spPr>
      </p:pic>
      <p:sp>
        <p:nvSpPr>
          <p:cNvPr id="477" name="Google Shape;477;p8"/>
          <p:cNvSpPr txBox="1">
            <a:spLocks noGrp="1"/>
          </p:cNvSpPr>
          <p:nvPr>
            <p:ph type="title"/>
          </p:nvPr>
        </p:nvSpPr>
        <p:spPr>
          <a:xfrm>
            <a:off x="242000" y="457200"/>
            <a:ext cx="11645100" cy="526500"/>
          </a:xfrm>
          <a:prstGeom prst="rect">
            <a:avLst/>
          </a:prstGeom>
          <a:noFill/>
          <a:ln>
            <a:noFill/>
          </a:ln>
        </p:spPr>
        <p:txBody>
          <a:bodyPr spcFirstLastPara="1" wrap="square" lIns="0" tIns="0" rIns="0" bIns="0" anchor="t" anchorCtr="0">
            <a:spAutoFit/>
          </a:bodyPr>
          <a:lstStyle/>
          <a:p>
            <a:pPr marL="0" lvl="0" indent="0" algn="r" rtl="0">
              <a:lnSpc>
                <a:spcPct val="90000"/>
              </a:lnSpc>
              <a:spcBef>
                <a:spcPts val="0"/>
              </a:spcBef>
              <a:spcAft>
                <a:spcPts val="0"/>
              </a:spcAft>
              <a:buClr>
                <a:srgbClr val="0065A4"/>
              </a:buClr>
              <a:buSzPts val="4800"/>
              <a:buFont typeface="Calibri"/>
              <a:buNone/>
            </a:pPr>
            <a:r>
              <a:rPr lang="en-US" sz="3800"/>
              <a:t>Activity Debrief</a:t>
            </a:r>
            <a:endParaRPr sz="3800"/>
          </a:p>
        </p:txBody>
      </p:sp>
      <p:sp>
        <p:nvSpPr>
          <p:cNvPr id="478" name="Google Shape;478;p8"/>
          <p:cNvSpPr txBox="1">
            <a:spLocks noGrp="1"/>
          </p:cNvSpPr>
          <p:nvPr>
            <p:ph type="body" idx="1"/>
          </p:nvPr>
        </p:nvSpPr>
        <p:spPr>
          <a:xfrm>
            <a:off x="242000" y="1143000"/>
            <a:ext cx="11645100" cy="544800"/>
          </a:xfrm>
          <a:prstGeom prst="rect">
            <a:avLst/>
          </a:prstGeom>
          <a:noFill/>
          <a:ln>
            <a:noFill/>
          </a:ln>
        </p:spPr>
        <p:txBody>
          <a:bodyPr spcFirstLastPara="1" wrap="square" lIns="91425" tIns="0" rIns="91425" bIns="182875" anchor="t" anchorCtr="0">
            <a:spAutoFit/>
          </a:bodyPr>
          <a:lstStyle/>
          <a:p>
            <a:pPr marL="457200" lvl="0" indent="-228600" algn="r" rtl="0">
              <a:lnSpc>
                <a:spcPct val="90000"/>
              </a:lnSpc>
              <a:spcBef>
                <a:spcPts val="1000"/>
              </a:spcBef>
              <a:spcAft>
                <a:spcPts val="0"/>
              </a:spcAft>
              <a:buSzPts val="2400"/>
              <a:buNone/>
            </a:pPr>
            <a:r>
              <a:rPr lang="en-US" sz="2600" b="0" i="1">
                <a:solidFill>
                  <a:srgbClr val="00853C"/>
                </a:solidFill>
              </a:rPr>
              <a:t>Building Boston’s Climate Resilience</a:t>
            </a:r>
            <a:endParaRPr sz="2600" b="0" i="1">
              <a:solidFill>
                <a:srgbClr val="00853C"/>
              </a:solidFill>
            </a:endParaRPr>
          </a:p>
        </p:txBody>
      </p:sp>
      <p:sp>
        <p:nvSpPr>
          <p:cNvPr id="479" name="Google Shape;479;p8"/>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a:t>18</a:t>
            </a:fld>
            <a:endParaRPr/>
          </a:p>
        </p:txBody>
      </p:sp>
      <p:sp>
        <p:nvSpPr>
          <p:cNvPr id="480" name="Google Shape;480;p8"/>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Calibri"/>
                <a:ea typeface="Calibri"/>
                <a:cs typeface="Calibri"/>
                <a:sym typeface="Calibri"/>
              </a:rPr>
              <a:t>Lesson 1. Understanding and Combating Climate Change</a:t>
            </a:r>
            <a:endParaRPr sz="1000" b="1" i="0" u="none" strike="noStrike" cap="none">
              <a:solidFill>
                <a:srgbClr val="FFFFFF"/>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310bd32f27a_0_176"/>
          <p:cNvSpPr/>
          <p:nvPr/>
        </p:nvSpPr>
        <p:spPr>
          <a:xfrm>
            <a:off x="1304200" y="1640450"/>
            <a:ext cx="4230000" cy="40011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7" name="Google Shape;487;g310bd32f27a_0_176"/>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8" name="Google Shape;488;g310bd32f27a_0_176"/>
          <p:cNvSpPr txBox="1">
            <a:spLocks noGrp="1"/>
          </p:cNvSpPr>
          <p:nvPr>
            <p:ph type="sldNum" idx="12"/>
          </p:nvPr>
        </p:nvSpPr>
        <p:spPr>
          <a:xfrm>
            <a:off x="11233469" y="6432277"/>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a:t>19</a:t>
            </a:fld>
            <a:endParaRPr sz="1200"/>
          </a:p>
        </p:txBody>
      </p:sp>
      <p:sp>
        <p:nvSpPr>
          <p:cNvPr id="489" name="Google Shape;489;g310bd32f27a_0_176"/>
          <p:cNvSpPr txBox="1"/>
          <p:nvPr/>
        </p:nvSpPr>
        <p:spPr>
          <a:xfrm>
            <a:off x="11391900" y="6591300"/>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0" name="Google Shape;490;g310bd32f27a_0_176"/>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g310bd32f27a_0_176"/>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sp>
        <p:nvSpPr>
          <p:cNvPr id="492" name="Google Shape;492;g310bd32f27a_0_176"/>
          <p:cNvSpPr txBox="1"/>
          <p:nvPr/>
        </p:nvSpPr>
        <p:spPr>
          <a:xfrm>
            <a:off x="6102231" y="756650"/>
            <a:ext cx="4149600" cy="4986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600" b="1">
                <a:solidFill>
                  <a:schemeClr val="dk2"/>
                </a:solidFill>
                <a:latin typeface="Calibri"/>
                <a:ea typeface="Calibri"/>
                <a:cs typeface="Calibri"/>
                <a:sym typeface="Calibri"/>
              </a:rPr>
              <a:t>Key Points</a:t>
            </a:r>
            <a:endParaRPr sz="3600" b="1">
              <a:solidFill>
                <a:srgbClr val="0065A4"/>
              </a:solidFill>
              <a:latin typeface="Calibri"/>
              <a:ea typeface="Calibri"/>
              <a:cs typeface="Calibri"/>
              <a:sym typeface="Calibri"/>
            </a:endParaRPr>
          </a:p>
        </p:txBody>
      </p:sp>
      <p:cxnSp>
        <p:nvCxnSpPr>
          <p:cNvPr id="493" name="Google Shape;493;g310bd32f27a_0_176"/>
          <p:cNvCxnSpPr/>
          <p:nvPr/>
        </p:nvCxnSpPr>
        <p:spPr>
          <a:xfrm>
            <a:off x="6096000" y="1423350"/>
            <a:ext cx="6125700" cy="11700"/>
          </a:xfrm>
          <a:prstGeom prst="straightConnector1">
            <a:avLst/>
          </a:prstGeom>
          <a:noFill/>
          <a:ln w="19050" cap="flat" cmpd="sng">
            <a:solidFill>
              <a:srgbClr val="0065A4"/>
            </a:solidFill>
            <a:prstDash val="solid"/>
            <a:miter lim="800000"/>
            <a:headEnd type="none" w="sm" len="sm"/>
            <a:tailEnd type="none" w="sm" len="sm"/>
          </a:ln>
        </p:spPr>
      </p:cxnSp>
      <p:sp>
        <p:nvSpPr>
          <p:cNvPr id="494" name="Google Shape;494;g310bd32f27a_0_176"/>
          <p:cNvSpPr txBox="1"/>
          <p:nvPr/>
        </p:nvSpPr>
        <p:spPr>
          <a:xfrm>
            <a:off x="6096000" y="1778150"/>
            <a:ext cx="5737200" cy="3809400"/>
          </a:xfrm>
          <a:prstGeom prst="rect">
            <a:avLst/>
          </a:prstGeom>
          <a:noFill/>
          <a:ln>
            <a:noFill/>
          </a:ln>
        </p:spPr>
        <p:txBody>
          <a:bodyPr spcFirstLastPara="1" wrap="square" lIns="83800" tIns="83800" rIns="83800" bIns="83800" anchor="t" anchorCtr="0">
            <a:noAutofit/>
          </a:bodyPr>
          <a:lstStyle/>
          <a:p>
            <a:pPr marL="457200" lvl="0" indent="-330200" algn="l" rtl="0">
              <a:lnSpc>
                <a:spcPct val="90000"/>
              </a:lnSpc>
              <a:spcBef>
                <a:spcPts val="2200"/>
              </a:spcBef>
              <a:spcAft>
                <a:spcPts val="0"/>
              </a:spcAft>
              <a:buClr>
                <a:schemeClr val="dk1"/>
              </a:buClr>
              <a:buSzPts val="1600"/>
              <a:buFont typeface="Calibri"/>
              <a:buChar char="●"/>
            </a:pPr>
            <a:r>
              <a:rPr lang="en-US" sz="2200">
                <a:solidFill>
                  <a:schemeClr val="dk1"/>
                </a:solidFill>
                <a:latin typeface="Calibri"/>
                <a:ea typeface="Calibri"/>
                <a:cs typeface="Calibri"/>
                <a:sym typeface="Calibri"/>
              </a:rPr>
              <a:t>Climate change is a long-term shift in global or regional climate patterns, primarily caused by humans. </a:t>
            </a:r>
            <a:endParaRPr sz="2200">
              <a:solidFill>
                <a:schemeClr val="dk1"/>
              </a:solidFill>
              <a:latin typeface="Calibri"/>
              <a:ea typeface="Calibri"/>
              <a:cs typeface="Calibri"/>
              <a:sym typeface="Calibri"/>
            </a:endParaRPr>
          </a:p>
          <a:p>
            <a:pPr marL="457200" lvl="0" indent="-330200" algn="l" rtl="0">
              <a:lnSpc>
                <a:spcPct val="90000"/>
              </a:lnSpc>
              <a:spcBef>
                <a:spcPts val="2200"/>
              </a:spcBef>
              <a:spcAft>
                <a:spcPts val="0"/>
              </a:spcAft>
              <a:buClr>
                <a:schemeClr val="dk1"/>
              </a:buClr>
              <a:buSzPts val="1600"/>
              <a:buFont typeface="Calibri"/>
              <a:buChar char="●"/>
            </a:pPr>
            <a:r>
              <a:rPr lang="en-US" sz="2200">
                <a:solidFill>
                  <a:schemeClr val="dk1"/>
                </a:solidFill>
                <a:latin typeface="Calibri"/>
                <a:ea typeface="Calibri"/>
                <a:cs typeface="Calibri"/>
                <a:sym typeface="Calibri"/>
              </a:rPr>
              <a:t>Greenhouse gasses in the atmosphere trap heat, making the planet warmer.</a:t>
            </a:r>
            <a:endParaRPr sz="2200">
              <a:solidFill>
                <a:schemeClr val="dk1"/>
              </a:solidFill>
              <a:latin typeface="Calibri"/>
              <a:ea typeface="Calibri"/>
              <a:cs typeface="Calibri"/>
              <a:sym typeface="Calibri"/>
            </a:endParaRPr>
          </a:p>
          <a:p>
            <a:pPr marL="457200" lvl="0" indent="-330200" algn="l" rtl="0">
              <a:lnSpc>
                <a:spcPct val="90000"/>
              </a:lnSpc>
              <a:spcBef>
                <a:spcPts val="2200"/>
              </a:spcBef>
              <a:spcAft>
                <a:spcPts val="0"/>
              </a:spcAft>
              <a:buClr>
                <a:schemeClr val="dk1"/>
              </a:buClr>
              <a:buSzPts val="1600"/>
              <a:buFont typeface="Calibri"/>
              <a:buChar char="●"/>
            </a:pPr>
            <a:r>
              <a:rPr lang="en-US" sz="2200">
                <a:solidFill>
                  <a:schemeClr val="dk1"/>
                </a:solidFill>
                <a:latin typeface="Calibri"/>
                <a:ea typeface="Calibri"/>
                <a:cs typeface="Calibri"/>
                <a:sym typeface="Calibri"/>
              </a:rPr>
              <a:t>Climate change can lead to health risks from extreme heat and worsening air quality, extreme weather, and sea level rise.</a:t>
            </a:r>
            <a:endParaRPr sz="2200">
              <a:solidFill>
                <a:schemeClr val="dk1"/>
              </a:solidFill>
              <a:latin typeface="Calibri"/>
              <a:ea typeface="Calibri"/>
              <a:cs typeface="Calibri"/>
              <a:sym typeface="Calibri"/>
            </a:endParaRPr>
          </a:p>
          <a:p>
            <a:pPr marL="457200" lvl="0" indent="-330200" algn="l" rtl="0">
              <a:lnSpc>
                <a:spcPct val="90000"/>
              </a:lnSpc>
              <a:spcBef>
                <a:spcPts val="2200"/>
              </a:spcBef>
              <a:spcAft>
                <a:spcPts val="0"/>
              </a:spcAft>
              <a:buClr>
                <a:schemeClr val="dk1"/>
              </a:buClr>
              <a:buSzPts val="1600"/>
              <a:buFont typeface="Calibri"/>
              <a:buChar char="●"/>
            </a:pPr>
            <a:r>
              <a:rPr lang="en-US" sz="2200">
                <a:solidFill>
                  <a:schemeClr val="dk1"/>
                </a:solidFill>
                <a:latin typeface="Calibri"/>
                <a:ea typeface="Calibri"/>
                <a:cs typeface="Calibri"/>
                <a:sym typeface="Calibri"/>
              </a:rPr>
              <a:t>I can take action to slow climate change.</a:t>
            </a:r>
            <a:endParaRPr sz="2200" b="1">
              <a:latin typeface="Calibri"/>
              <a:ea typeface="Calibri"/>
              <a:cs typeface="Calibri"/>
              <a:sym typeface="Calibri"/>
            </a:endParaRPr>
          </a:p>
        </p:txBody>
      </p:sp>
      <p:pic>
        <p:nvPicPr>
          <p:cNvPr id="495" name="Google Shape;495;g310bd32f27a_0_176" descr="A person wearing a hard hat and gloves giving a thumbs up&#10;&#10;Description automatically generated"/>
          <p:cNvPicPr preferRelativeResize="0"/>
          <p:nvPr/>
        </p:nvPicPr>
        <p:blipFill rotWithShape="1">
          <a:blip r:embed="rId3">
            <a:alphaModFix/>
          </a:blip>
          <a:srcRect l="-508" r="23490"/>
          <a:stretch/>
        </p:blipFill>
        <p:spPr>
          <a:xfrm>
            <a:off x="499175" y="1216450"/>
            <a:ext cx="4602375" cy="39837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310bd32f27a_0_131"/>
          <p:cNvSpPr/>
          <p:nvPr/>
        </p:nvSpPr>
        <p:spPr>
          <a:xfrm>
            <a:off x="7235575" y="1640450"/>
            <a:ext cx="4230000" cy="40011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9" name="Google Shape;269;g310bd32f27a_0_131"/>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0" name="Google Shape;270;g310bd32f27a_0_13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a:t>2</a:t>
            </a:fld>
            <a:endParaRPr sz="1200"/>
          </a:p>
        </p:txBody>
      </p:sp>
      <p:sp>
        <p:nvSpPr>
          <p:cNvPr id="271" name="Google Shape;271;g310bd32f27a_0_131"/>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pic>
        <p:nvPicPr>
          <p:cNvPr id="272" name="Google Shape;272;g310bd32f27a_0_131"/>
          <p:cNvPicPr preferRelativeResize="0"/>
          <p:nvPr/>
        </p:nvPicPr>
        <p:blipFill rotWithShape="1">
          <a:blip r:embed="rId3">
            <a:alphaModFix/>
          </a:blip>
          <a:srcRect l="21826" t="675" r="2803" b="9291"/>
          <a:stretch/>
        </p:blipFill>
        <p:spPr>
          <a:xfrm>
            <a:off x="6460925" y="1216438"/>
            <a:ext cx="4572000" cy="3983700"/>
          </a:xfrm>
          <a:prstGeom prst="rect">
            <a:avLst/>
          </a:prstGeom>
          <a:noFill/>
          <a:ln>
            <a:noFill/>
          </a:ln>
        </p:spPr>
      </p:pic>
      <p:sp>
        <p:nvSpPr>
          <p:cNvPr id="273" name="Google Shape;273;g310bd32f27a_0_131"/>
          <p:cNvSpPr txBox="1"/>
          <p:nvPr/>
        </p:nvSpPr>
        <p:spPr>
          <a:xfrm>
            <a:off x="529526" y="1229425"/>
            <a:ext cx="5049600" cy="10527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chemeClr val="dk2"/>
                </a:solidFill>
                <a:latin typeface="Calibri"/>
                <a:ea typeface="Calibri"/>
                <a:cs typeface="Calibri"/>
                <a:sym typeface="Calibri"/>
              </a:rPr>
              <a:t>Youth Lead the Fight Against Climate Change</a:t>
            </a:r>
            <a:endParaRPr sz="3800" b="1">
              <a:solidFill>
                <a:schemeClr val="dk2"/>
              </a:solidFill>
              <a:latin typeface="Calibri"/>
              <a:ea typeface="Calibri"/>
              <a:cs typeface="Calibri"/>
              <a:sym typeface="Calibri"/>
            </a:endParaRPr>
          </a:p>
        </p:txBody>
      </p:sp>
      <p:cxnSp>
        <p:nvCxnSpPr>
          <p:cNvPr id="274" name="Google Shape;274;g310bd32f27a_0_131"/>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275" name="Google Shape;275;g310bd32f27a_0_131"/>
          <p:cNvPicPr preferRelativeResize="0"/>
          <p:nvPr/>
        </p:nvPicPr>
        <p:blipFill rotWithShape="1">
          <a:blip r:embed="rId4">
            <a:alphaModFix/>
          </a:blip>
          <a:srcRect l="23971"/>
          <a:stretch/>
        </p:blipFill>
        <p:spPr>
          <a:xfrm>
            <a:off x="6460925" y="1216450"/>
            <a:ext cx="4572001" cy="3983700"/>
          </a:xfrm>
          <a:prstGeom prst="rect">
            <a:avLst/>
          </a:prstGeom>
          <a:noFill/>
          <a:ln>
            <a:noFill/>
          </a:ln>
        </p:spPr>
      </p:pic>
      <p:sp>
        <p:nvSpPr>
          <p:cNvPr id="276" name="Google Shape;276;g310bd32f27a_0_131"/>
          <p:cNvSpPr txBox="1"/>
          <p:nvPr/>
        </p:nvSpPr>
        <p:spPr>
          <a:xfrm>
            <a:off x="7235575" y="5634125"/>
            <a:ext cx="4230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1800" b="0" i="0" u="none" strike="noStrike" cap="none">
                <a:solidFill>
                  <a:schemeClr val="dk1"/>
                </a:solidFill>
                <a:latin typeface="Calibri"/>
                <a:ea typeface="Calibri"/>
                <a:cs typeface="Calibri"/>
                <a:sym typeface="Calibri"/>
              </a:rPr>
              <a:t>Youth climate strike. Creative Commons</a:t>
            </a:r>
            <a:endParaRPr sz="18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Google Shape;501;g310bd32f27a_0_222"/>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502" name="Google Shape;502;g310bd32f27a_0_222"/>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a:t>20</a:t>
            </a:fld>
            <a:endParaRPr sz="1200"/>
          </a:p>
        </p:txBody>
      </p:sp>
      <p:sp>
        <p:nvSpPr>
          <p:cNvPr id="503" name="Google Shape;503;g310bd32f27a_0_222"/>
          <p:cNvSpPr txBox="1"/>
          <p:nvPr/>
        </p:nvSpPr>
        <p:spPr>
          <a:xfrm>
            <a:off x="1371600" y="2524200"/>
            <a:ext cx="4257600" cy="4986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600" b="1">
                <a:solidFill>
                  <a:srgbClr val="0065A4"/>
                </a:solidFill>
                <a:latin typeface="Calibri"/>
                <a:ea typeface="Calibri"/>
                <a:cs typeface="Calibri"/>
                <a:sym typeface="Calibri"/>
              </a:rPr>
              <a:t>Closing Activity</a:t>
            </a:r>
            <a:endParaRPr sz="3600" b="1">
              <a:solidFill>
                <a:srgbClr val="0065A4"/>
              </a:solidFill>
              <a:latin typeface="Calibri"/>
              <a:ea typeface="Calibri"/>
              <a:cs typeface="Calibri"/>
              <a:sym typeface="Calibri"/>
            </a:endParaRPr>
          </a:p>
        </p:txBody>
      </p:sp>
      <p:cxnSp>
        <p:nvCxnSpPr>
          <p:cNvPr id="504" name="Google Shape;504;g310bd32f27a_0_222"/>
          <p:cNvCxnSpPr/>
          <p:nvPr/>
        </p:nvCxnSpPr>
        <p:spPr>
          <a:xfrm rot="10800000" flipH="1">
            <a:off x="0" y="32025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505" name="Google Shape;505;g310bd32f27a_0_222"/>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506" name="Google Shape;506;g310bd32f27a_0_222"/>
          <p:cNvSpPr txBox="1"/>
          <p:nvPr/>
        </p:nvSpPr>
        <p:spPr>
          <a:xfrm>
            <a:off x="6475350" y="2327544"/>
            <a:ext cx="5054100" cy="2535600"/>
          </a:xfrm>
          <a:prstGeom prst="rect">
            <a:avLst/>
          </a:prstGeom>
          <a:noFill/>
          <a:ln>
            <a:noFill/>
          </a:ln>
        </p:spPr>
        <p:txBody>
          <a:bodyPr spcFirstLastPara="1" wrap="square" lIns="91425" tIns="45700" rIns="91425" bIns="45700" anchor="t" anchorCtr="0">
            <a:spAutoFit/>
          </a:bodyPr>
          <a:lstStyle/>
          <a:p>
            <a:pPr marL="457200" lvl="0" indent="-393700" algn="l" rtl="0">
              <a:lnSpc>
                <a:spcPct val="90000"/>
              </a:lnSpc>
              <a:spcBef>
                <a:spcPts val="2200"/>
              </a:spcBef>
              <a:spcAft>
                <a:spcPts val="0"/>
              </a:spcAft>
              <a:buClr>
                <a:schemeClr val="dk1"/>
              </a:buClr>
              <a:buSzPts val="2600"/>
              <a:buFont typeface="Calibri"/>
              <a:buAutoNum type="arabicPeriod"/>
            </a:pPr>
            <a:r>
              <a:rPr lang="en-US" sz="2600">
                <a:solidFill>
                  <a:schemeClr val="dk1"/>
                </a:solidFill>
                <a:latin typeface="Calibri"/>
                <a:ea typeface="Calibri"/>
                <a:cs typeface="Calibri"/>
                <a:sym typeface="Calibri"/>
              </a:rPr>
              <a:t>What is one change you can make immediately that will slow climate change?</a:t>
            </a:r>
            <a:endParaRPr sz="2600">
              <a:solidFill>
                <a:schemeClr val="dk1"/>
              </a:solidFill>
              <a:latin typeface="Calibri"/>
              <a:ea typeface="Calibri"/>
              <a:cs typeface="Calibri"/>
              <a:sym typeface="Calibri"/>
            </a:endParaRPr>
          </a:p>
          <a:p>
            <a:pPr marL="457200" lvl="0" indent="-393700" algn="l" rtl="0">
              <a:lnSpc>
                <a:spcPct val="90000"/>
              </a:lnSpc>
              <a:spcBef>
                <a:spcPts val="2200"/>
              </a:spcBef>
              <a:spcAft>
                <a:spcPts val="0"/>
              </a:spcAft>
              <a:buClr>
                <a:schemeClr val="dk1"/>
              </a:buClr>
              <a:buSzPts val="2600"/>
              <a:buFont typeface="Calibri"/>
              <a:buAutoNum type="arabicPeriod"/>
            </a:pPr>
            <a:r>
              <a:rPr lang="en-US" sz="2600">
                <a:solidFill>
                  <a:schemeClr val="dk1"/>
                </a:solidFill>
                <a:latin typeface="Calibri"/>
                <a:ea typeface="Calibri"/>
                <a:cs typeface="Calibri"/>
                <a:sym typeface="Calibri"/>
              </a:rPr>
              <a:t>What are three ways your community can help address climate change?</a:t>
            </a:r>
            <a:endParaRPr sz="2600">
              <a:solidFill>
                <a:schemeClr val="dk1"/>
              </a:solidFill>
              <a:latin typeface="Calibri"/>
              <a:ea typeface="Calibri"/>
              <a:cs typeface="Calibri"/>
              <a:sym typeface="Calibri"/>
            </a:endParaRPr>
          </a:p>
        </p:txBody>
      </p:sp>
      <p:sp>
        <p:nvSpPr>
          <p:cNvPr id="507" name="Google Shape;507;g310bd32f27a_0_222"/>
          <p:cNvSpPr txBox="1"/>
          <p:nvPr/>
        </p:nvSpPr>
        <p:spPr>
          <a:xfrm>
            <a:off x="6475350" y="1519800"/>
            <a:ext cx="5054100" cy="4803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00B050"/>
              </a:buClr>
              <a:buSzPts val="2600"/>
              <a:buFont typeface="Calibri"/>
              <a:buNone/>
            </a:pPr>
            <a:r>
              <a:rPr lang="en-US" sz="2800" b="1">
                <a:solidFill>
                  <a:schemeClr val="dk1"/>
                </a:solidFill>
                <a:latin typeface="Calibri"/>
                <a:ea typeface="Calibri"/>
                <a:cs typeface="Calibri"/>
                <a:sym typeface="Calibri"/>
              </a:rPr>
              <a:t>Before You Go</a:t>
            </a:r>
            <a:endParaRPr sz="2600" b="1">
              <a:solidFill>
                <a:schemeClr val="dk1"/>
              </a:solidFill>
              <a:latin typeface="Calibri"/>
              <a:ea typeface="Calibri"/>
              <a:cs typeface="Calibri"/>
              <a:sym typeface="Calibri"/>
            </a:endParaRPr>
          </a:p>
        </p:txBody>
      </p:sp>
      <p:sp>
        <p:nvSpPr>
          <p:cNvPr id="508" name="Google Shape;508;g310bd32f27a_0_222"/>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pic>
        <p:nvPicPr>
          <p:cNvPr id="509" name="Google Shape;509;g310bd32f27a_0_222"/>
          <p:cNvPicPr preferRelativeResize="0"/>
          <p:nvPr/>
        </p:nvPicPr>
        <p:blipFill rotWithShape="1">
          <a:blip r:embed="rId4">
            <a:alphaModFix/>
          </a:blip>
          <a:srcRect/>
          <a:stretch/>
        </p:blipFill>
        <p:spPr>
          <a:xfrm>
            <a:off x="268200" y="2253230"/>
            <a:ext cx="984300" cy="104054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18"/>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6" name="Google Shape;516;p18"/>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200"/>
              <a:t>21</a:t>
            </a:fld>
            <a:endParaRPr sz="1200"/>
          </a:p>
        </p:txBody>
      </p:sp>
      <p:sp>
        <p:nvSpPr>
          <p:cNvPr id="517" name="Google Shape;517;p18"/>
          <p:cNvSpPr txBox="1"/>
          <p:nvPr/>
        </p:nvSpPr>
        <p:spPr>
          <a:xfrm>
            <a:off x="800400" y="2674413"/>
            <a:ext cx="10591200" cy="270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400" b="0" i="0" u="none" strike="noStrike" cap="none">
                <a:solidFill>
                  <a:srgbClr val="000000"/>
                </a:solidFill>
                <a:latin typeface="Calibri"/>
                <a:ea typeface="Calibri"/>
                <a:cs typeface="Calibri"/>
                <a:sym typeface="Calibri"/>
              </a:rPr>
              <a:t>Write a sentence or two to share your thoughts about the following questions. </a:t>
            </a:r>
            <a:endParaRPr sz="2400" b="0" i="0" u="none" strike="noStrike" cap="none">
              <a:solidFill>
                <a:srgbClr val="000000"/>
              </a:solidFill>
              <a:latin typeface="Calibri"/>
              <a:ea typeface="Calibri"/>
              <a:cs typeface="Calibri"/>
              <a:sym typeface="Calibri"/>
            </a:endParaRPr>
          </a:p>
          <a:p>
            <a:pPr marL="914400" marR="0" lvl="0" indent="-381000" algn="l" rtl="0">
              <a:lnSpc>
                <a:spcPct val="100000"/>
              </a:lnSpc>
              <a:spcBef>
                <a:spcPts val="1500"/>
              </a:spcBef>
              <a:spcAft>
                <a:spcPts val="0"/>
              </a:spcAft>
              <a:buClr>
                <a:schemeClr val="dk1"/>
              </a:buClr>
              <a:buSzPts val="2400"/>
              <a:buFont typeface="Calibri"/>
              <a:buAutoNum type="arabicPeriod"/>
            </a:pPr>
            <a:r>
              <a:rPr lang="en-US" sz="2400" b="0" i="0" u="none" strike="noStrike" cap="none">
                <a:solidFill>
                  <a:srgbClr val="000000"/>
                </a:solidFill>
                <a:latin typeface="Calibri"/>
                <a:ea typeface="Calibri"/>
                <a:cs typeface="Calibri"/>
                <a:sym typeface="Calibri"/>
              </a:rPr>
              <a:t>What are two consequences of climate change?</a:t>
            </a:r>
            <a:endParaRPr sz="2400" b="0" i="0" u="none" strike="noStrike" cap="none">
              <a:solidFill>
                <a:srgbClr val="000000"/>
              </a:solidFill>
              <a:latin typeface="Calibri"/>
              <a:ea typeface="Calibri"/>
              <a:cs typeface="Calibri"/>
              <a:sym typeface="Calibri"/>
            </a:endParaRPr>
          </a:p>
          <a:p>
            <a:pPr marL="914400" marR="0" lvl="0" indent="-381000" algn="l" rtl="0">
              <a:lnSpc>
                <a:spcPct val="100000"/>
              </a:lnSpc>
              <a:spcBef>
                <a:spcPts val="1500"/>
              </a:spcBef>
              <a:spcAft>
                <a:spcPts val="0"/>
              </a:spcAft>
              <a:buClr>
                <a:schemeClr val="dk1"/>
              </a:buClr>
              <a:buSzPts val="2400"/>
              <a:buFont typeface="Calibri"/>
              <a:buAutoNum type="arabicPeriod"/>
            </a:pPr>
            <a:r>
              <a:rPr lang="en-US" sz="2400" b="0" i="0" u="none" strike="noStrike" cap="none">
                <a:solidFill>
                  <a:srgbClr val="000000"/>
                </a:solidFill>
                <a:latin typeface="Calibri"/>
                <a:ea typeface="Calibri"/>
                <a:cs typeface="Calibri"/>
                <a:sym typeface="Calibri"/>
              </a:rPr>
              <a:t>In what way does climate change affect your life?</a:t>
            </a:r>
            <a:endParaRPr sz="2400" b="0" i="0" u="none" strike="noStrike" cap="none">
              <a:solidFill>
                <a:srgbClr val="000000"/>
              </a:solidFill>
              <a:latin typeface="Calibri"/>
              <a:ea typeface="Calibri"/>
              <a:cs typeface="Calibri"/>
              <a:sym typeface="Calibri"/>
            </a:endParaRPr>
          </a:p>
          <a:p>
            <a:pPr marL="914400" marR="0" lvl="0" indent="-381000" algn="l" rtl="0">
              <a:lnSpc>
                <a:spcPct val="100000"/>
              </a:lnSpc>
              <a:spcBef>
                <a:spcPts val="1500"/>
              </a:spcBef>
              <a:spcAft>
                <a:spcPts val="0"/>
              </a:spcAft>
              <a:buClr>
                <a:schemeClr val="dk1"/>
              </a:buClr>
              <a:buSzPts val="2400"/>
              <a:buFont typeface="Calibri"/>
              <a:buAutoNum type="arabicPeriod"/>
            </a:pPr>
            <a:r>
              <a:rPr lang="en-US" sz="2400" b="0" i="0" u="none" strike="noStrike" cap="none">
                <a:solidFill>
                  <a:srgbClr val="000000"/>
                </a:solidFill>
                <a:latin typeface="Calibri"/>
                <a:ea typeface="Calibri"/>
                <a:cs typeface="Calibri"/>
                <a:sym typeface="Calibri"/>
              </a:rPr>
              <a:t>How does (or how can) your community address climate change?</a:t>
            </a:r>
            <a:endParaRPr sz="2400" b="0" i="0" u="none" strike="noStrike" cap="none">
              <a:solidFill>
                <a:srgbClr val="000000"/>
              </a:solidFill>
              <a:latin typeface="Calibri"/>
              <a:ea typeface="Calibri"/>
              <a:cs typeface="Calibri"/>
              <a:sym typeface="Calibri"/>
            </a:endParaRPr>
          </a:p>
          <a:p>
            <a:pPr marL="914400" marR="0" lvl="0" indent="-381000" algn="l" rtl="0">
              <a:lnSpc>
                <a:spcPct val="100000"/>
              </a:lnSpc>
              <a:spcBef>
                <a:spcPts val="1500"/>
              </a:spcBef>
              <a:spcAft>
                <a:spcPts val="0"/>
              </a:spcAft>
              <a:buClr>
                <a:schemeClr val="dk1"/>
              </a:buClr>
              <a:buSzPts val="2400"/>
              <a:buFont typeface="Calibri"/>
              <a:buAutoNum type="arabicPeriod"/>
            </a:pPr>
            <a:r>
              <a:rPr lang="en-US" sz="2400" b="0" i="0" u="none" strike="noStrike" cap="none">
                <a:solidFill>
                  <a:srgbClr val="000000"/>
                </a:solidFill>
                <a:latin typeface="Calibri"/>
                <a:ea typeface="Calibri"/>
                <a:cs typeface="Calibri"/>
                <a:sym typeface="Calibri"/>
              </a:rPr>
              <a:t>What is one way </a:t>
            </a:r>
            <a:r>
              <a:rPr lang="en-US" sz="2400" b="0" i="0" u="sng" strike="noStrike" cap="none">
                <a:solidFill>
                  <a:srgbClr val="000000"/>
                </a:solidFill>
                <a:latin typeface="Calibri"/>
                <a:ea typeface="Calibri"/>
                <a:cs typeface="Calibri"/>
                <a:sym typeface="Calibri"/>
              </a:rPr>
              <a:t>you</a:t>
            </a:r>
            <a:r>
              <a:rPr lang="en-US" sz="2400" b="0" i="0" strike="noStrike" cap="none">
                <a:solidFill>
                  <a:srgbClr val="000000"/>
                </a:solidFill>
                <a:latin typeface="Calibri"/>
                <a:ea typeface="Calibri"/>
                <a:cs typeface="Calibri"/>
                <a:sym typeface="Calibri"/>
              </a:rPr>
              <a:t> </a:t>
            </a:r>
            <a:r>
              <a:rPr lang="en-US" sz="2400" b="0" i="0" u="none" strike="noStrike" cap="none">
                <a:solidFill>
                  <a:srgbClr val="000000"/>
                </a:solidFill>
                <a:latin typeface="Calibri"/>
                <a:ea typeface="Calibri"/>
                <a:cs typeface="Calibri"/>
                <a:sym typeface="Calibri"/>
              </a:rPr>
              <a:t>will help combat climate change?</a:t>
            </a:r>
            <a:endParaRPr sz="2400" b="0" i="0" u="none" strike="noStrike" cap="none">
              <a:solidFill>
                <a:srgbClr val="000000"/>
              </a:solidFill>
              <a:latin typeface="Calibri"/>
              <a:ea typeface="Calibri"/>
              <a:cs typeface="Calibri"/>
              <a:sym typeface="Calibri"/>
            </a:endParaRPr>
          </a:p>
        </p:txBody>
      </p:sp>
      <p:sp>
        <p:nvSpPr>
          <p:cNvPr id="518" name="Google Shape;518;p18"/>
          <p:cNvSpPr txBox="1"/>
          <p:nvPr/>
        </p:nvSpPr>
        <p:spPr>
          <a:xfrm>
            <a:off x="304800" y="228600"/>
            <a:ext cx="11582400" cy="526500"/>
          </a:xfrm>
          <a:prstGeom prst="rect">
            <a:avLst/>
          </a:prstGeom>
          <a:noFill/>
          <a:ln>
            <a:noFill/>
          </a:ln>
        </p:spPr>
        <p:txBody>
          <a:bodyPr spcFirstLastPara="1" wrap="square" lIns="0" tIns="0" rIns="0" bIns="0" anchor="t" anchorCtr="0">
            <a:spAutoFit/>
          </a:bodyPr>
          <a:lstStyle/>
          <a:p>
            <a:pPr marL="4762" marR="0" lvl="0" indent="-4762" algn="ctr" rtl="0">
              <a:lnSpc>
                <a:spcPct val="90000"/>
              </a:lnSpc>
              <a:spcBef>
                <a:spcPts val="0"/>
              </a:spcBef>
              <a:spcAft>
                <a:spcPts val="0"/>
              </a:spcAft>
              <a:buClr>
                <a:srgbClr val="000000"/>
              </a:buClr>
              <a:buSzPts val="4800"/>
              <a:buFont typeface="Arial"/>
              <a:buNone/>
            </a:pPr>
            <a:r>
              <a:rPr lang="en-US" sz="3800" b="1" i="0" u="none" strike="noStrike" cap="none">
                <a:solidFill>
                  <a:srgbClr val="0B5394"/>
                </a:solidFill>
                <a:latin typeface="Calibri"/>
                <a:ea typeface="Calibri"/>
                <a:cs typeface="Calibri"/>
                <a:sym typeface="Calibri"/>
              </a:rPr>
              <a:t>Lesson Exit Ticket</a:t>
            </a:r>
            <a:endParaRPr sz="3800" b="1" i="0" u="none" strike="noStrike" cap="none">
              <a:solidFill>
                <a:srgbClr val="0B5394"/>
              </a:solidFill>
              <a:latin typeface="Calibri"/>
              <a:ea typeface="Calibri"/>
              <a:cs typeface="Calibri"/>
              <a:sym typeface="Calibri"/>
            </a:endParaRPr>
          </a:p>
        </p:txBody>
      </p:sp>
      <p:sp>
        <p:nvSpPr>
          <p:cNvPr id="519" name="Google Shape;519;p18"/>
          <p:cNvSpPr txBox="1"/>
          <p:nvPr/>
        </p:nvSpPr>
        <p:spPr>
          <a:xfrm>
            <a:off x="3291447" y="1981748"/>
            <a:ext cx="5609100" cy="4803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3200"/>
              <a:buFont typeface="Arial"/>
              <a:buNone/>
            </a:pPr>
            <a:r>
              <a:rPr lang="en-US" sz="2800" b="1" i="0" u="none" strike="noStrike" cap="none">
                <a:solidFill>
                  <a:schemeClr val="dk1"/>
                </a:solidFill>
                <a:latin typeface="Calibri"/>
                <a:ea typeface="Calibri"/>
                <a:cs typeface="Calibri"/>
                <a:sym typeface="Calibri"/>
              </a:rPr>
              <a:t>Reflect on What You Learned Today </a:t>
            </a:r>
            <a:endParaRPr sz="2800" b="0" i="0" u="none" strike="noStrike" cap="none">
              <a:solidFill>
                <a:schemeClr val="dk1"/>
              </a:solidFill>
              <a:latin typeface="Calibri"/>
              <a:ea typeface="Calibri"/>
              <a:cs typeface="Calibri"/>
              <a:sym typeface="Calibri"/>
            </a:endParaRPr>
          </a:p>
        </p:txBody>
      </p:sp>
      <p:sp>
        <p:nvSpPr>
          <p:cNvPr id="520" name="Google Shape;520;p18"/>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g3012feabbbf_0_0"/>
          <p:cNvPicPr preferRelativeResize="0"/>
          <p:nvPr/>
        </p:nvPicPr>
        <p:blipFill rotWithShape="1">
          <a:blip r:embed="rId3">
            <a:alphaModFix/>
          </a:blip>
          <a:srcRect t="15297"/>
          <a:stretch/>
        </p:blipFill>
        <p:spPr>
          <a:xfrm>
            <a:off x="0" y="0"/>
            <a:ext cx="12191999" cy="6884374"/>
          </a:xfrm>
          <a:prstGeom prst="rect">
            <a:avLst/>
          </a:prstGeom>
          <a:noFill/>
          <a:ln>
            <a:noFill/>
          </a:ln>
        </p:spPr>
      </p:pic>
      <p:sp>
        <p:nvSpPr>
          <p:cNvPr id="527" name="Google Shape;527;g3012feabbbf_0_0"/>
          <p:cNvSpPr/>
          <p:nvPr/>
        </p:nvSpPr>
        <p:spPr>
          <a:xfrm rot="10800000">
            <a:off x="-21450" y="0"/>
            <a:ext cx="12234900" cy="2811900"/>
          </a:xfrm>
          <a:prstGeom prst="rect">
            <a:avLst/>
          </a:prstGeom>
          <a:gradFill>
            <a:gsLst>
              <a:gs pos="0">
                <a:srgbClr val="EDF8FF">
                  <a:alpha val="0"/>
                </a:srgbClr>
              </a:gs>
              <a:gs pos="65000">
                <a:schemeClr val="lt1"/>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28" name="Google Shape;528;g3012feabbbf_0_0"/>
          <p:cNvPicPr preferRelativeResize="0"/>
          <p:nvPr/>
        </p:nvPicPr>
        <p:blipFill rotWithShape="1">
          <a:blip r:embed="rId4">
            <a:alphaModFix/>
          </a:blip>
          <a:srcRect/>
          <a:stretch/>
        </p:blipFill>
        <p:spPr>
          <a:xfrm>
            <a:off x="230783" y="279302"/>
            <a:ext cx="3979875" cy="1206609"/>
          </a:xfrm>
          <a:prstGeom prst="rect">
            <a:avLst/>
          </a:prstGeom>
          <a:noFill/>
          <a:ln>
            <a:noFill/>
          </a:ln>
        </p:spPr>
      </p:pic>
      <p:sp>
        <p:nvSpPr>
          <p:cNvPr id="529" name="Google Shape;529;g3012feabbbf_0_0"/>
          <p:cNvSpPr/>
          <p:nvPr/>
        </p:nvSpPr>
        <p:spPr>
          <a:xfrm>
            <a:off x="0" y="2292750"/>
            <a:ext cx="12192000" cy="4591500"/>
          </a:xfrm>
          <a:prstGeom prst="rect">
            <a:avLst/>
          </a:prstGeom>
          <a:gradFill>
            <a:gsLst>
              <a:gs pos="0">
                <a:srgbClr val="EDF8FF">
                  <a:alpha val="0"/>
                </a:srgbClr>
              </a:gs>
              <a:gs pos="95000">
                <a:srgbClr val="002060"/>
              </a:gs>
              <a:gs pos="100000">
                <a:srgbClr val="00206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310bd32f27a_0_15"/>
          <p:cNvSpPr/>
          <p:nvPr/>
        </p:nvSpPr>
        <p:spPr>
          <a:xfrm>
            <a:off x="1304200" y="1640450"/>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3" name="Google Shape;283;g310bd32f27a_0_15"/>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4" name="Google Shape;284;g310bd32f27a_0_15"/>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3</a:t>
            </a:fld>
            <a:endParaRPr sz="1200"/>
          </a:p>
        </p:txBody>
      </p:sp>
      <p:sp>
        <p:nvSpPr>
          <p:cNvPr id="285" name="Google Shape;285;g310bd32f27a_0_15"/>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g310bd32f27a_0_15"/>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sp>
        <p:nvSpPr>
          <p:cNvPr id="287" name="Google Shape;287;g310bd32f27a_0_15"/>
          <p:cNvSpPr txBox="1"/>
          <p:nvPr/>
        </p:nvSpPr>
        <p:spPr>
          <a:xfrm>
            <a:off x="63366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Today’s Agenda</a:t>
            </a:r>
            <a:endParaRPr sz="3800" b="1">
              <a:solidFill>
                <a:srgbClr val="0065A4"/>
              </a:solidFill>
              <a:latin typeface="Calibri"/>
              <a:ea typeface="Calibri"/>
              <a:cs typeface="Calibri"/>
              <a:sym typeface="Calibri"/>
            </a:endParaRPr>
          </a:p>
        </p:txBody>
      </p:sp>
      <p:cxnSp>
        <p:nvCxnSpPr>
          <p:cNvPr id="288" name="Google Shape;288;g310bd32f27a_0_15"/>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289" name="Google Shape;289;g310bd32f27a_0_15" descr="A person wearing a hard hat and gloves giving a thumbs up&#10;&#10;Description automatically generated"/>
          <p:cNvPicPr preferRelativeResize="0"/>
          <p:nvPr/>
        </p:nvPicPr>
        <p:blipFill rotWithShape="1">
          <a:blip r:embed="rId3">
            <a:alphaModFix/>
          </a:blip>
          <a:srcRect r="23488"/>
          <a:stretch/>
        </p:blipFill>
        <p:spPr>
          <a:xfrm>
            <a:off x="529550" y="1216450"/>
            <a:ext cx="4572000" cy="3983702"/>
          </a:xfrm>
          <a:prstGeom prst="rect">
            <a:avLst/>
          </a:prstGeom>
          <a:noFill/>
          <a:ln>
            <a:noFill/>
          </a:ln>
        </p:spPr>
      </p:pic>
      <p:sp>
        <p:nvSpPr>
          <p:cNvPr id="290" name="Google Shape;290;g310bd32f27a_0_15"/>
          <p:cNvSpPr txBox="1">
            <a:spLocks noGrp="1"/>
          </p:cNvSpPr>
          <p:nvPr>
            <p:ph type="body" id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291" name="Google Shape;291;g310bd32f27a_0_15"/>
          <p:cNvSpPr txBox="1"/>
          <p:nvPr/>
        </p:nvSpPr>
        <p:spPr>
          <a:xfrm>
            <a:off x="6455425" y="1812250"/>
            <a:ext cx="5391300" cy="2598900"/>
          </a:xfrm>
          <a:prstGeom prst="rect">
            <a:avLst/>
          </a:prstGeom>
          <a:noFill/>
          <a:ln>
            <a:noFill/>
          </a:ln>
        </p:spPr>
        <p:txBody>
          <a:bodyPr spcFirstLastPara="1" wrap="square" lIns="83800" tIns="83800" rIns="83800" bIns="83800" anchor="t" anchorCtr="0">
            <a:noAutofit/>
          </a:bodyPr>
          <a:lstStyle/>
          <a:p>
            <a:pPr marL="457200" marR="0" lvl="0" indent="-330200" algn="l" rtl="0">
              <a:lnSpc>
                <a:spcPct val="150000"/>
              </a:lnSpc>
              <a:spcBef>
                <a:spcPts val="0"/>
              </a:spcBef>
              <a:spcAft>
                <a:spcPts val="0"/>
              </a:spcAft>
              <a:buClr>
                <a:srgbClr val="000000"/>
              </a:buClr>
              <a:buSzPts val="1600"/>
              <a:buFont typeface="Calibri"/>
              <a:buChar char="●"/>
            </a:pPr>
            <a:r>
              <a:rPr lang="en-US" sz="2200" b="1" i="0" u="none" strike="noStrike" cap="none">
                <a:solidFill>
                  <a:srgbClr val="000000"/>
                </a:solidFill>
                <a:latin typeface="Calibri"/>
                <a:ea typeface="Calibri"/>
                <a:cs typeface="Calibri"/>
                <a:sym typeface="Calibri"/>
              </a:rPr>
              <a:t>Climate Change</a:t>
            </a:r>
            <a:endParaRPr sz="2200" b="1">
              <a:latin typeface="Calibri"/>
              <a:ea typeface="Calibri"/>
              <a:cs typeface="Calibri"/>
              <a:sym typeface="Calibri"/>
            </a:endParaRPr>
          </a:p>
          <a:p>
            <a:pPr marL="457200" lvl="0" indent="-330200" algn="l" rtl="0">
              <a:lnSpc>
                <a:spcPct val="150000"/>
              </a:lnSpc>
              <a:spcBef>
                <a:spcPts val="0"/>
              </a:spcBef>
              <a:spcAft>
                <a:spcPts val="0"/>
              </a:spcAft>
              <a:buClr>
                <a:schemeClr val="dk1"/>
              </a:buClr>
              <a:buSzPts val="1600"/>
              <a:buFont typeface="Calibri"/>
              <a:buChar char="●"/>
            </a:pPr>
            <a:r>
              <a:rPr lang="en-US" sz="2200" b="1">
                <a:solidFill>
                  <a:schemeClr val="dk1"/>
                </a:solidFill>
                <a:latin typeface="Calibri"/>
                <a:ea typeface="Calibri"/>
                <a:cs typeface="Calibri"/>
                <a:sym typeface="Calibri"/>
              </a:rPr>
              <a:t>The Big Question and My Climate Goals</a:t>
            </a:r>
            <a:endParaRPr sz="2200" b="1">
              <a:solidFill>
                <a:schemeClr val="dk1"/>
              </a:solidFill>
              <a:latin typeface="Calibri"/>
              <a:ea typeface="Calibri"/>
              <a:cs typeface="Calibri"/>
              <a:sym typeface="Calibri"/>
            </a:endParaRPr>
          </a:p>
          <a:p>
            <a:pPr marL="457200" lvl="0" indent="-330200" algn="l" rtl="0">
              <a:lnSpc>
                <a:spcPct val="150000"/>
              </a:lnSpc>
              <a:spcBef>
                <a:spcPts val="0"/>
              </a:spcBef>
              <a:spcAft>
                <a:spcPts val="0"/>
              </a:spcAft>
              <a:buClr>
                <a:schemeClr val="dk1"/>
              </a:buClr>
              <a:buSzPts val="1600"/>
              <a:buFont typeface="Calibri"/>
              <a:buChar char="●"/>
            </a:pPr>
            <a:r>
              <a:rPr lang="en-US" sz="2200" b="1">
                <a:solidFill>
                  <a:schemeClr val="dk1"/>
                </a:solidFill>
                <a:latin typeface="Calibri"/>
                <a:ea typeface="Calibri"/>
                <a:cs typeface="Calibri"/>
                <a:sym typeface="Calibri"/>
              </a:rPr>
              <a:t>Today’s Group Activity</a:t>
            </a:r>
            <a:endParaRPr sz="2200" b="1">
              <a:solidFill>
                <a:schemeClr val="dk1"/>
              </a:solidFill>
              <a:latin typeface="Calibri"/>
              <a:ea typeface="Calibri"/>
              <a:cs typeface="Calibri"/>
              <a:sym typeface="Calibri"/>
            </a:endParaRPr>
          </a:p>
          <a:p>
            <a:pPr marL="457200" lvl="0" indent="-330200" algn="l" rtl="0">
              <a:lnSpc>
                <a:spcPct val="150000"/>
              </a:lnSpc>
              <a:spcBef>
                <a:spcPts val="0"/>
              </a:spcBef>
              <a:spcAft>
                <a:spcPts val="0"/>
              </a:spcAft>
              <a:buClr>
                <a:schemeClr val="dk1"/>
              </a:buClr>
              <a:buSzPts val="1600"/>
              <a:buFont typeface="Calibri"/>
              <a:buChar char="●"/>
            </a:pPr>
            <a:r>
              <a:rPr lang="en-US" sz="2200" b="1">
                <a:solidFill>
                  <a:schemeClr val="dk1"/>
                </a:solidFill>
                <a:latin typeface="Calibri"/>
                <a:ea typeface="Calibri"/>
                <a:cs typeface="Calibri"/>
                <a:sym typeface="Calibri"/>
              </a:rPr>
              <a:t>Climate Watch and Discussion</a:t>
            </a:r>
            <a:endParaRPr sz="2200" b="1">
              <a:solidFill>
                <a:schemeClr val="dk1"/>
              </a:solidFill>
              <a:latin typeface="Calibri"/>
              <a:ea typeface="Calibri"/>
              <a:cs typeface="Calibri"/>
              <a:sym typeface="Calibri"/>
            </a:endParaRPr>
          </a:p>
          <a:p>
            <a:pPr marL="457200" lvl="0" indent="-330200" algn="l" rtl="0">
              <a:lnSpc>
                <a:spcPct val="150000"/>
              </a:lnSpc>
              <a:spcBef>
                <a:spcPts val="0"/>
              </a:spcBef>
              <a:spcAft>
                <a:spcPts val="0"/>
              </a:spcAft>
              <a:buClr>
                <a:schemeClr val="dk1"/>
              </a:buClr>
              <a:buSzPts val="1600"/>
              <a:buFont typeface="Calibri"/>
              <a:buChar char="●"/>
            </a:pPr>
            <a:r>
              <a:rPr lang="en-US" sz="2200" b="1">
                <a:solidFill>
                  <a:schemeClr val="dk1"/>
                </a:solidFill>
                <a:latin typeface="Calibri"/>
                <a:ea typeface="Calibri"/>
                <a:cs typeface="Calibri"/>
                <a:sym typeface="Calibri"/>
              </a:rPr>
              <a:t>Closing Activity</a:t>
            </a:r>
            <a:endParaRPr sz="2200" b="1">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5"/>
          <p:cNvPicPr preferRelativeResize="0"/>
          <p:nvPr/>
        </p:nvPicPr>
        <p:blipFill>
          <a:blip r:embed="rId3">
            <a:alphaModFix/>
          </a:blip>
          <a:stretch>
            <a:fillRect/>
          </a:stretch>
        </p:blipFill>
        <p:spPr>
          <a:xfrm rot="-1279049">
            <a:off x="22725" y="2991555"/>
            <a:ext cx="4643836" cy="1822884"/>
          </a:xfrm>
          <a:prstGeom prst="rect">
            <a:avLst/>
          </a:prstGeom>
          <a:noFill/>
          <a:ln w="9525" cap="flat" cmpd="sng">
            <a:solidFill>
              <a:schemeClr val="dk1"/>
            </a:solidFill>
            <a:prstDash val="solid"/>
            <a:round/>
            <a:headEnd type="none" w="sm" len="sm"/>
            <a:tailEnd type="none" w="sm" len="sm"/>
          </a:ln>
        </p:spPr>
      </p:pic>
      <p:pic>
        <p:nvPicPr>
          <p:cNvPr id="298" name="Google Shape;298;p5"/>
          <p:cNvPicPr preferRelativeResize="0"/>
          <p:nvPr/>
        </p:nvPicPr>
        <p:blipFill>
          <a:blip r:embed="rId4">
            <a:alphaModFix/>
          </a:blip>
          <a:stretch>
            <a:fillRect/>
          </a:stretch>
        </p:blipFill>
        <p:spPr>
          <a:xfrm rot="-1333798">
            <a:off x="3468151" y="2255665"/>
            <a:ext cx="5480913" cy="1822884"/>
          </a:xfrm>
          <a:prstGeom prst="rect">
            <a:avLst/>
          </a:prstGeom>
          <a:noFill/>
          <a:ln>
            <a:noFill/>
          </a:ln>
        </p:spPr>
      </p:pic>
      <p:sp>
        <p:nvSpPr>
          <p:cNvPr id="299" name="Google Shape;299;p5"/>
          <p:cNvSpPr txBox="1">
            <a:spLocks noGrp="1"/>
          </p:cNvSpPr>
          <p:nvPr>
            <p:ph type="title"/>
          </p:nvPr>
        </p:nvSpPr>
        <p:spPr>
          <a:xfrm>
            <a:off x="1938150" y="228600"/>
            <a:ext cx="9948900" cy="526500"/>
          </a:xfrm>
          <a:prstGeom prst="rect">
            <a:avLst/>
          </a:prstGeom>
          <a:noFill/>
          <a:ln>
            <a:noFill/>
          </a:ln>
        </p:spPr>
        <p:txBody>
          <a:bodyPr spcFirstLastPara="1" wrap="square" lIns="0" tIns="0" rIns="0" bIns="0" anchor="t" anchorCtr="0">
            <a:spAutoFit/>
          </a:bodyPr>
          <a:lstStyle/>
          <a:p>
            <a:pPr marL="4763" lvl="0" indent="-4763" algn="l" rtl="0">
              <a:lnSpc>
                <a:spcPct val="90000"/>
              </a:lnSpc>
              <a:spcBef>
                <a:spcPts val="0"/>
              </a:spcBef>
              <a:spcAft>
                <a:spcPts val="0"/>
              </a:spcAft>
              <a:buClr>
                <a:srgbClr val="0065A4"/>
              </a:buClr>
              <a:buSzPts val="4800"/>
              <a:buFont typeface="Calibri"/>
              <a:buNone/>
            </a:pPr>
            <a:r>
              <a:rPr lang="en-US" sz="3800"/>
              <a:t>Opening Activity</a:t>
            </a:r>
            <a:endParaRPr sz="3800"/>
          </a:p>
        </p:txBody>
      </p:sp>
      <p:sp>
        <p:nvSpPr>
          <p:cNvPr id="300" name="Google Shape;300;p5"/>
          <p:cNvSpPr txBox="1">
            <a:spLocks noGrp="1"/>
          </p:cNvSpPr>
          <p:nvPr>
            <p:ph type="body" idx="1"/>
          </p:nvPr>
        </p:nvSpPr>
        <p:spPr>
          <a:xfrm>
            <a:off x="6447998" y="1127508"/>
            <a:ext cx="5309191" cy="728405"/>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301" name="Google Shape;301;p5"/>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1000"/>
              <a:buFont typeface="Calibri"/>
              <a:buNone/>
            </a:pPr>
            <a:fld id="{00000000-1234-1234-1234-123412341234}" type="slidenum">
              <a:rPr lang="en-US" sz="1200"/>
              <a:t>4</a:t>
            </a:fld>
            <a:endParaRPr sz="1200"/>
          </a:p>
        </p:txBody>
      </p:sp>
      <p:sp>
        <p:nvSpPr>
          <p:cNvPr id="302" name="Google Shape;302;p5"/>
          <p:cNvSpPr txBox="1"/>
          <p:nvPr/>
        </p:nvSpPr>
        <p:spPr>
          <a:xfrm>
            <a:off x="1938300" y="1142650"/>
            <a:ext cx="99489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600" i="1" u="none" strike="noStrike" cap="none">
                <a:solidFill>
                  <a:srgbClr val="00853C"/>
                </a:solidFill>
                <a:latin typeface="Calibri"/>
                <a:ea typeface="Calibri"/>
                <a:cs typeface="Calibri"/>
                <a:sym typeface="Calibri"/>
              </a:rPr>
              <a:t>Climate Change in the Headlines</a:t>
            </a:r>
            <a:endParaRPr sz="2600" i="1" u="none" strike="noStrike" cap="none">
              <a:solidFill>
                <a:srgbClr val="00853C"/>
              </a:solidFill>
              <a:latin typeface="Calibri"/>
              <a:ea typeface="Calibri"/>
              <a:cs typeface="Calibri"/>
              <a:sym typeface="Calibri"/>
            </a:endParaRPr>
          </a:p>
        </p:txBody>
      </p:sp>
      <p:sp>
        <p:nvSpPr>
          <p:cNvPr id="303" name="Google Shape;303;p5"/>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pic>
        <p:nvPicPr>
          <p:cNvPr id="304" name="Google Shape;304;p5"/>
          <p:cNvPicPr preferRelativeResize="0"/>
          <p:nvPr/>
        </p:nvPicPr>
        <p:blipFill rotWithShape="1">
          <a:blip r:embed="rId5">
            <a:alphaModFix/>
          </a:blip>
          <a:srcRect/>
          <a:stretch/>
        </p:blipFill>
        <p:spPr>
          <a:xfrm>
            <a:off x="685800" y="97725"/>
            <a:ext cx="943550" cy="997475"/>
          </a:xfrm>
          <a:prstGeom prst="rect">
            <a:avLst/>
          </a:prstGeom>
          <a:noFill/>
          <a:ln>
            <a:noFill/>
          </a:ln>
        </p:spPr>
      </p:pic>
      <p:pic>
        <p:nvPicPr>
          <p:cNvPr id="305" name="Google Shape;305;p5"/>
          <p:cNvPicPr preferRelativeResize="0"/>
          <p:nvPr/>
        </p:nvPicPr>
        <p:blipFill>
          <a:blip r:embed="rId6">
            <a:alphaModFix/>
          </a:blip>
          <a:stretch>
            <a:fillRect/>
          </a:stretch>
        </p:blipFill>
        <p:spPr>
          <a:xfrm>
            <a:off x="6392143" y="4890771"/>
            <a:ext cx="5709022" cy="1476477"/>
          </a:xfrm>
          <a:prstGeom prst="rect">
            <a:avLst/>
          </a:prstGeom>
          <a:noFill/>
          <a:ln>
            <a:noFill/>
          </a:ln>
        </p:spPr>
      </p:pic>
      <p:pic>
        <p:nvPicPr>
          <p:cNvPr id="306" name="Google Shape;306;p5"/>
          <p:cNvPicPr preferRelativeResize="0"/>
          <p:nvPr/>
        </p:nvPicPr>
        <p:blipFill>
          <a:blip r:embed="rId7">
            <a:alphaModFix/>
          </a:blip>
          <a:stretch>
            <a:fillRect/>
          </a:stretch>
        </p:blipFill>
        <p:spPr>
          <a:xfrm>
            <a:off x="2888729" y="4326008"/>
            <a:ext cx="4150529" cy="914243"/>
          </a:xfrm>
          <a:prstGeom prst="rect">
            <a:avLst/>
          </a:prstGeom>
          <a:noFill/>
          <a:ln w="9525" cap="flat" cmpd="sng">
            <a:solidFill>
              <a:schemeClr val="dk1"/>
            </a:solidFill>
            <a:prstDash val="solid"/>
            <a:round/>
            <a:headEnd type="none" w="sm" len="sm"/>
            <a:tailEnd type="none" w="sm" len="sm"/>
          </a:ln>
        </p:spPr>
      </p:pic>
      <p:pic>
        <p:nvPicPr>
          <p:cNvPr id="307" name="Google Shape;307;p5"/>
          <p:cNvPicPr preferRelativeResize="0"/>
          <p:nvPr/>
        </p:nvPicPr>
        <p:blipFill>
          <a:blip r:embed="rId8">
            <a:alphaModFix/>
          </a:blip>
          <a:stretch>
            <a:fillRect/>
          </a:stretch>
        </p:blipFill>
        <p:spPr>
          <a:xfrm>
            <a:off x="450872" y="1774154"/>
            <a:ext cx="4150521" cy="1238541"/>
          </a:xfrm>
          <a:prstGeom prst="rect">
            <a:avLst/>
          </a:prstGeom>
          <a:noFill/>
          <a:ln>
            <a:noFill/>
          </a:ln>
        </p:spPr>
      </p:pic>
      <p:pic>
        <p:nvPicPr>
          <p:cNvPr id="308" name="Google Shape;308;p5"/>
          <p:cNvPicPr preferRelativeResize="0"/>
          <p:nvPr/>
        </p:nvPicPr>
        <p:blipFill>
          <a:blip r:embed="rId9">
            <a:alphaModFix/>
          </a:blip>
          <a:stretch>
            <a:fillRect/>
          </a:stretch>
        </p:blipFill>
        <p:spPr>
          <a:xfrm>
            <a:off x="8076598" y="2309641"/>
            <a:ext cx="4027777" cy="1198970"/>
          </a:xfrm>
          <a:prstGeom prst="rect">
            <a:avLst/>
          </a:prstGeom>
          <a:noFill/>
          <a:ln>
            <a:noFill/>
          </a:ln>
        </p:spPr>
      </p:pic>
      <p:pic>
        <p:nvPicPr>
          <p:cNvPr id="309" name="Google Shape;309;p5"/>
          <p:cNvPicPr preferRelativeResize="0"/>
          <p:nvPr/>
        </p:nvPicPr>
        <p:blipFill>
          <a:blip r:embed="rId10">
            <a:alphaModFix/>
          </a:blip>
          <a:stretch>
            <a:fillRect/>
          </a:stretch>
        </p:blipFill>
        <p:spPr>
          <a:xfrm rot="839903">
            <a:off x="1092176" y="5009734"/>
            <a:ext cx="3121112" cy="1238540"/>
          </a:xfrm>
          <a:prstGeom prst="rect">
            <a:avLst/>
          </a:prstGeom>
          <a:noFill/>
          <a:ln>
            <a:noFill/>
          </a:ln>
        </p:spPr>
      </p:pic>
      <p:pic>
        <p:nvPicPr>
          <p:cNvPr id="310" name="Google Shape;310;p5"/>
          <p:cNvPicPr preferRelativeResize="0"/>
          <p:nvPr/>
        </p:nvPicPr>
        <p:blipFill>
          <a:blip r:embed="rId11">
            <a:alphaModFix/>
          </a:blip>
          <a:stretch>
            <a:fillRect/>
          </a:stretch>
        </p:blipFill>
        <p:spPr>
          <a:xfrm rot="650571">
            <a:off x="6401073" y="3443624"/>
            <a:ext cx="5691161" cy="12162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310bd32f27a_0_98"/>
          <p:cNvSpPr/>
          <p:nvPr/>
        </p:nvSpPr>
        <p:spPr>
          <a:xfrm>
            <a:off x="7235575" y="1640450"/>
            <a:ext cx="4230000" cy="40011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7" name="Google Shape;317;g310bd32f27a_0_98"/>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8" name="Google Shape;318;g310bd32f27a_0_98"/>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a:t>5</a:t>
            </a:fld>
            <a:endParaRPr sz="1200"/>
          </a:p>
        </p:txBody>
      </p:sp>
      <p:sp>
        <p:nvSpPr>
          <p:cNvPr id="319" name="Google Shape;319;g310bd32f27a_0_98"/>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g310bd32f27a_0_98"/>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sp>
        <p:nvSpPr>
          <p:cNvPr id="321" name="Google Shape;321;g310bd32f27a_0_98"/>
          <p:cNvSpPr txBox="1">
            <a:spLocks noGrp="1"/>
          </p:cNvSpPr>
          <p:nvPr>
            <p:ph type="title"/>
          </p:nvPr>
        </p:nvSpPr>
        <p:spPr>
          <a:xfrm>
            <a:off x="460875" y="2797625"/>
            <a:ext cx="5118300" cy="14130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rgbClr val="00B050"/>
              </a:buClr>
              <a:buSzPts val="2600"/>
              <a:buFont typeface="Calibri"/>
              <a:buNone/>
            </a:pPr>
            <a:r>
              <a:rPr lang="en-US" sz="2600">
                <a:solidFill>
                  <a:schemeClr val="dk1"/>
                </a:solidFill>
                <a:latin typeface="Calibri"/>
                <a:ea typeface="Calibri"/>
                <a:cs typeface="Calibri"/>
                <a:sym typeface="Calibri"/>
              </a:rPr>
              <a:t>How does climate change affect my life and community, and how can I actively participate in its solution?</a:t>
            </a:r>
            <a:endParaRPr sz="2600">
              <a:solidFill>
                <a:schemeClr val="dk1"/>
              </a:solidFill>
              <a:latin typeface="Calibri"/>
              <a:ea typeface="Calibri"/>
              <a:cs typeface="Calibri"/>
              <a:sym typeface="Calibri"/>
            </a:endParaRPr>
          </a:p>
        </p:txBody>
      </p:sp>
      <p:sp>
        <p:nvSpPr>
          <p:cNvPr id="322" name="Google Shape;322;g310bd32f27a_0_98"/>
          <p:cNvSpPr txBox="1"/>
          <p:nvPr/>
        </p:nvSpPr>
        <p:spPr>
          <a:xfrm>
            <a:off x="1371600" y="1801125"/>
            <a:ext cx="43344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The Big Question</a:t>
            </a:r>
            <a:endParaRPr sz="3800" b="1">
              <a:solidFill>
                <a:srgbClr val="0065A4"/>
              </a:solidFill>
              <a:latin typeface="Calibri"/>
              <a:ea typeface="Calibri"/>
              <a:cs typeface="Calibri"/>
              <a:sym typeface="Calibri"/>
            </a:endParaRPr>
          </a:p>
        </p:txBody>
      </p:sp>
      <p:cxnSp>
        <p:nvCxnSpPr>
          <p:cNvPr id="323" name="Google Shape;323;g310bd32f27a_0_98"/>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324" name="Google Shape;324;g310bd32f27a_0_98"/>
          <p:cNvPicPr preferRelativeResize="0"/>
          <p:nvPr/>
        </p:nvPicPr>
        <p:blipFill rotWithShape="1">
          <a:blip r:embed="rId3">
            <a:alphaModFix/>
          </a:blip>
          <a:srcRect l="32555" t="19521" r="55243" b="62627"/>
          <a:stretch/>
        </p:blipFill>
        <p:spPr>
          <a:xfrm>
            <a:off x="237162" y="1485888"/>
            <a:ext cx="1014263" cy="1075501"/>
          </a:xfrm>
          <a:prstGeom prst="rect">
            <a:avLst/>
          </a:prstGeom>
          <a:noFill/>
          <a:ln>
            <a:noFill/>
          </a:ln>
        </p:spPr>
      </p:pic>
      <p:pic>
        <p:nvPicPr>
          <p:cNvPr id="325" name="Google Shape;325;g310bd32f27a_0_98"/>
          <p:cNvPicPr preferRelativeResize="0"/>
          <p:nvPr/>
        </p:nvPicPr>
        <p:blipFill rotWithShape="1">
          <a:blip r:embed="rId4">
            <a:alphaModFix/>
          </a:blip>
          <a:srcRect l="22753" r="4734"/>
          <a:stretch/>
        </p:blipFill>
        <p:spPr>
          <a:xfrm>
            <a:off x="6430550" y="1161100"/>
            <a:ext cx="4602373" cy="40477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g310c378f310_0_126"/>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332" name="Google Shape;332;g310c378f310_0_126"/>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6</a:t>
            </a:fld>
            <a:endParaRPr sz="1200"/>
          </a:p>
        </p:txBody>
      </p:sp>
      <p:sp>
        <p:nvSpPr>
          <p:cNvPr id="333" name="Google Shape;333;g310c378f310_0_126"/>
          <p:cNvSpPr txBox="1"/>
          <p:nvPr/>
        </p:nvSpPr>
        <p:spPr>
          <a:xfrm>
            <a:off x="1719450" y="248945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cxnSp>
        <p:nvCxnSpPr>
          <p:cNvPr id="334" name="Google Shape;334;g310c378f310_0_126"/>
          <p:cNvCxnSpPr/>
          <p:nvPr/>
        </p:nvCxnSpPr>
        <p:spPr>
          <a:xfrm rot="10800000" flipH="1">
            <a:off x="0" y="316775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335" name="Google Shape;335;g310c378f310_0_126"/>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336" name="Google Shape;336;g310c378f310_0_126"/>
          <p:cNvPicPr preferRelativeResize="0"/>
          <p:nvPr/>
        </p:nvPicPr>
        <p:blipFill rotWithShape="1">
          <a:blip r:embed="rId4">
            <a:alphaModFix/>
          </a:blip>
          <a:srcRect l="10378"/>
          <a:stretch/>
        </p:blipFill>
        <p:spPr>
          <a:xfrm>
            <a:off x="460875" y="2329400"/>
            <a:ext cx="1009850" cy="910500"/>
          </a:xfrm>
          <a:prstGeom prst="rect">
            <a:avLst/>
          </a:prstGeom>
          <a:noFill/>
          <a:ln>
            <a:noFill/>
          </a:ln>
        </p:spPr>
      </p:pic>
      <p:sp>
        <p:nvSpPr>
          <p:cNvPr id="337" name="Google Shape;337;g310c378f310_0_126"/>
          <p:cNvSpPr txBox="1"/>
          <p:nvPr/>
        </p:nvSpPr>
        <p:spPr>
          <a:xfrm>
            <a:off x="6596925" y="2293644"/>
            <a:ext cx="5054100" cy="3094800"/>
          </a:xfrm>
          <a:prstGeom prst="rect">
            <a:avLst/>
          </a:prstGeom>
          <a:noFill/>
          <a:ln>
            <a:noFill/>
          </a:ln>
        </p:spPr>
        <p:txBody>
          <a:bodyPr spcFirstLastPara="1" wrap="square" lIns="91425" tIns="45700" rIns="91425" bIns="45700" anchor="t" anchorCtr="0">
            <a:spAutoFit/>
          </a:bodyPr>
          <a:lstStyle/>
          <a:p>
            <a:pPr marL="457200" marR="0" lvl="0" indent="-368300" algn="l" rtl="0">
              <a:lnSpc>
                <a:spcPct val="90000"/>
              </a:lnSpc>
              <a:spcBef>
                <a:spcPts val="2200"/>
              </a:spcBef>
              <a:spcAft>
                <a:spcPts val="0"/>
              </a:spcAft>
              <a:buClr>
                <a:schemeClr val="dk1"/>
              </a:buClr>
              <a:buSzPts val="2200"/>
              <a:buFont typeface="Calibri"/>
              <a:buAutoNum type="arabicPeriod"/>
            </a:pPr>
            <a:r>
              <a:rPr lang="en-US" sz="22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a:t>
            </a:r>
            <a:r>
              <a:rPr lang="en-US" sz="22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dentify and explain the consequences of climate change.</a:t>
            </a:r>
            <a:endParaRPr sz="22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457200" marR="0" lvl="0" indent="-368300" algn="l" rtl="0">
              <a:lnSpc>
                <a:spcPct val="90000"/>
              </a:lnSpc>
              <a:spcBef>
                <a:spcPts val="2200"/>
              </a:spcBef>
              <a:spcAft>
                <a:spcPts val="0"/>
              </a:spcAft>
              <a:buClr>
                <a:schemeClr val="dk1"/>
              </a:buClr>
              <a:buSzPts val="2200"/>
              <a:buFont typeface="Calibri"/>
              <a:buAutoNum type="arabicPeriod"/>
            </a:pPr>
            <a:r>
              <a:rPr lang="en-US" sz="22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Identify at least three ways your community can address climate change</a:t>
            </a:r>
            <a:r>
              <a:rPr lang="en-US" sz="22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t>
            </a:r>
            <a:endParaRPr sz="22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457200" marR="0" lvl="0" indent="-368300" algn="l" rtl="0">
              <a:lnSpc>
                <a:spcPct val="90000"/>
              </a:lnSpc>
              <a:spcBef>
                <a:spcPts val="2200"/>
              </a:spcBef>
              <a:spcAft>
                <a:spcPts val="0"/>
              </a:spcAft>
              <a:buClr>
                <a:schemeClr val="dk1"/>
              </a:buClr>
              <a:buSzPts val="2200"/>
              <a:buFont typeface="Calibri"/>
              <a:buAutoNum type="arabicPeriod"/>
            </a:pPr>
            <a:r>
              <a:rPr lang="en-US" sz="22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Discuss how you can help combat climate change today and in the future.</a:t>
            </a:r>
            <a:endParaRPr sz="2200" b="0" i="0" u="none" strike="noStrike" cap="none">
              <a:solidFill>
                <a:schemeClr val="dk1"/>
              </a:solidFill>
              <a:latin typeface="Calibri"/>
              <a:ea typeface="Calibri"/>
              <a:cs typeface="Calibri"/>
              <a:sym typeface="Calibri"/>
            </a:endParaRPr>
          </a:p>
        </p:txBody>
      </p:sp>
      <p:sp>
        <p:nvSpPr>
          <p:cNvPr id="338" name="Google Shape;338;g310c378f310_0_126"/>
          <p:cNvSpPr txBox="1"/>
          <p:nvPr/>
        </p:nvSpPr>
        <p:spPr>
          <a:xfrm>
            <a:off x="6457200" y="1093500"/>
            <a:ext cx="5054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1" i="0" u="none" strike="noStrike" cap="none">
                <a:solidFill>
                  <a:schemeClr val="dk1"/>
                </a:solidFill>
                <a:latin typeface="Calibri"/>
                <a:ea typeface="Calibri"/>
                <a:cs typeface="Calibri"/>
                <a:sym typeface="Calibri"/>
              </a:rPr>
              <a:t>When you complete this lesson, you’ll be able to:</a:t>
            </a:r>
            <a:endParaRPr sz="2600" b="0" i="0" u="none" strike="noStrike" cap="none">
              <a:solidFill>
                <a:schemeClr val="dk1"/>
              </a:solidFill>
              <a:latin typeface="Calibri"/>
              <a:ea typeface="Calibri"/>
              <a:cs typeface="Calibri"/>
              <a:sym typeface="Calibri"/>
            </a:endParaRPr>
          </a:p>
        </p:txBody>
      </p:sp>
      <p:sp>
        <p:nvSpPr>
          <p:cNvPr id="339" name="Google Shape;339;g310c378f310_0_126"/>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0"/>
          <p:cNvSpPr txBox="1">
            <a:spLocks noGrp="1"/>
          </p:cNvSpPr>
          <p:nvPr>
            <p:ph type="title"/>
          </p:nvPr>
        </p:nvSpPr>
        <p:spPr>
          <a:xfrm>
            <a:off x="304800" y="304800"/>
            <a:ext cx="11582400" cy="526500"/>
          </a:xfrm>
          <a:prstGeom prst="rect">
            <a:avLst/>
          </a:prstGeom>
          <a:noFill/>
          <a:ln>
            <a:noFill/>
          </a:ln>
        </p:spPr>
        <p:txBody>
          <a:bodyPr spcFirstLastPara="1" wrap="square" lIns="0" tIns="0" rIns="0" bIns="0" anchor="t" anchorCtr="0">
            <a:spAutoFit/>
          </a:bodyPr>
          <a:lstStyle/>
          <a:p>
            <a:pPr marL="4763" lvl="0" indent="-4763" algn="ctr" rtl="0">
              <a:lnSpc>
                <a:spcPct val="90000"/>
              </a:lnSpc>
              <a:spcBef>
                <a:spcPts val="0"/>
              </a:spcBef>
              <a:spcAft>
                <a:spcPts val="0"/>
              </a:spcAft>
              <a:buClr>
                <a:srgbClr val="0065A4"/>
              </a:buClr>
              <a:buSzPts val="4800"/>
              <a:buFont typeface="Calibri"/>
              <a:buNone/>
            </a:pPr>
            <a:r>
              <a:rPr lang="en-US" sz="3800"/>
              <a:t>Climate Watch: Video</a:t>
            </a:r>
            <a:endParaRPr sz="3800"/>
          </a:p>
        </p:txBody>
      </p:sp>
      <p:sp>
        <p:nvSpPr>
          <p:cNvPr id="346" name="Google Shape;346;p20"/>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200"/>
              <a:t>7</a:t>
            </a:fld>
            <a:endParaRPr sz="1200"/>
          </a:p>
        </p:txBody>
      </p:sp>
      <p:sp>
        <p:nvSpPr>
          <p:cNvPr id="347" name="Google Shape;347;p20"/>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pic>
        <p:nvPicPr>
          <p:cNvPr id="4" name="Online Media 3" title="Understanding Climate Change">
            <a:hlinkClick r:id="" action="ppaction://media"/>
            <a:extLst>
              <a:ext uri="{FF2B5EF4-FFF2-40B4-BE49-F238E27FC236}">
                <a16:creationId xmlns:a16="http://schemas.microsoft.com/office/drawing/2014/main" id="{5113F3E7-3EE3-DFB3-3734-121BF5D51C44}"/>
              </a:ext>
            </a:extLst>
          </p:cNvPr>
          <p:cNvPicPr>
            <a:picLocks noRot="1" noChangeAspect="1"/>
          </p:cNvPicPr>
          <p:nvPr>
            <a:videoFile r:link="rId1"/>
          </p:nvPr>
        </p:nvPicPr>
        <p:blipFill>
          <a:blip r:embed="rId4"/>
          <a:stretch>
            <a:fillRect/>
          </a:stretch>
        </p:blipFill>
        <p:spPr>
          <a:xfrm>
            <a:off x="2155825" y="1285240"/>
            <a:ext cx="8308658" cy="46939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g3149c5cc92a_0_11"/>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355" name="Google Shape;355;g3149c5cc92a_0_1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8</a:t>
            </a:fld>
            <a:endParaRPr sz="1200"/>
          </a:p>
        </p:txBody>
      </p:sp>
      <p:sp>
        <p:nvSpPr>
          <p:cNvPr id="356" name="Google Shape;356;g3149c5cc92a_0_11"/>
          <p:cNvSpPr txBox="1"/>
          <p:nvPr/>
        </p:nvSpPr>
        <p:spPr>
          <a:xfrm>
            <a:off x="1719450" y="1986300"/>
            <a:ext cx="5315100" cy="10527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4800"/>
              <a:buFont typeface="Arial"/>
              <a:buNone/>
            </a:pPr>
            <a:r>
              <a:rPr lang="en-US" sz="3800" b="1">
                <a:solidFill>
                  <a:srgbClr val="0B5394"/>
                </a:solidFill>
                <a:latin typeface="Calibri"/>
                <a:ea typeface="Calibri"/>
                <a:cs typeface="Calibri"/>
                <a:sym typeface="Calibri"/>
              </a:rPr>
              <a:t>Climate Watch </a:t>
            </a:r>
            <a:br>
              <a:rPr lang="en-US" sz="3800" b="1">
                <a:solidFill>
                  <a:srgbClr val="0B5394"/>
                </a:solidFill>
                <a:latin typeface="Calibri"/>
                <a:ea typeface="Calibri"/>
                <a:cs typeface="Calibri"/>
                <a:sym typeface="Calibri"/>
              </a:rPr>
            </a:br>
            <a:r>
              <a:rPr lang="en-US" sz="3800" b="1">
                <a:solidFill>
                  <a:srgbClr val="0B5394"/>
                </a:solidFill>
                <a:latin typeface="Calibri"/>
                <a:ea typeface="Calibri"/>
                <a:cs typeface="Calibri"/>
                <a:sym typeface="Calibri"/>
              </a:rPr>
              <a:t>Discussion</a:t>
            </a:r>
            <a:endParaRPr sz="3800" b="1">
              <a:solidFill>
                <a:srgbClr val="0065A4"/>
              </a:solidFill>
              <a:latin typeface="Calibri"/>
              <a:ea typeface="Calibri"/>
              <a:cs typeface="Calibri"/>
              <a:sym typeface="Calibri"/>
            </a:endParaRPr>
          </a:p>
        </p:txBody>
      </p:sp>
      <p:cxnSp>
        <p:nvCxnSpPr>
          <p:cNvPr id="357" name="Google Shape;357;g3149c5cc92a_0_11"/>
          <p:cNvCxnSpPr/>
          <p:nvPr/>
        </p:nvCxnSpPr>
        <p:spPr>
          <a:xfrm rot="10800000" flipH="1">
            <a:off x="0" y="316775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358" name="Google Shape;358;g3149c5cc92a_0_11"/>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359" name="Google Shape;359;g3149c5cc92a_0_11"/>
          <p:cNvSpPr txBox="1"/>
          <p:nvPr/>
        </p:nvSpPr>
        <p:spPr>
          <a:xfrm>
            <a:off x="6507900" y="1605650"/>
            <a:ext cx="4989000" cy="3127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400" b="1">
                <a:solidFill>
                  <a:schemeClr val="dk1"/>
                </a:solidFill>
                <a:latin typeface="Calibri"/>
                <a:ea typeface="Calibri"/>
                <a:cs typeface="Calibri"/>
                <a:sym typeface="Calibri"/>
              </a:rPr>
              <a:t>Share what you learned from the video, and listen to your classmates’ perspectives. </a:t>
            </a:r>
            <a:endParaRPr sz="2400" b="1">
              <a:solidFill>
                <a:schemeClr val="dk1"/>
              </a:solidFill>
              <a:latin typeface="Calibri"/>
              <a:ea typeface="Calibri"/>
              <a:cs typeface="Calibri"/>
              <a:sym typeface="Calibri"/>
            </a:endParaRPr>
          </a:p>
          <a:p>
            <a:pPr marL="896112" lvl="0" indent="-371856" algn="l" rtl="0">
              <a:spcBef>
                <a:spcPts val="200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What interested you most in the video?</a:t>
            </a:r>
            <a:endParaRPr sz="2400">
              <a:solidFill>
                <a:schemeClr val="dk1"/>
              </a:solidFill>
              <a:latin typeface="Calibri"/>
              <a:ea typeface="Calibri"/>
              <a:cs typeface="Calibri"/>
              <a:sym typeface="Calibri"/>
            </a:endParaRPr>
          </a:p>
          <a:p>
            <a:pPr marL="896112" lvl="0" indent="-371856" algn="l" rtl="0">
              <a:spcBef>
                <a:spcPts val="150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How do you see yourself being part of the solution?</a:t>
            </a:r>
            <a:endParaRPr sz="2200">
              <a:solidFill>
                <a:schemeClr val="dk1"/>
              </a:solidFill>
              <a:latin typeface="Calibri"/>
              <a:ea typeface="Calibri"/>
              <a:cs typeface="Calibri"/>
              <a:sym typeface="Calibri"/>
            </a:endParaRPr>
          </a:p>
        </p:txBody>
      </p:sp>
      <p:sp>
        <p:nvSpPr>
          <p:cNvPr id="360" name="Google Shape;360;g3149c5cc92a_0_11"/>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pic>
        <p:nvPicPr>
          <p:cNvPr id="361" name="Google Shape;361;g3149c5cc92a_0_11"/>
          <p:cNvPicPr preferRelativeResize="0"/>
          <p:nvPr/>
        </p:nvPicPr>
        <p:blipFill rotWithShape="1">
          <a:blip r:embed="rId4">
            <a:alphaModFix/>
          </a:blip>
          <a:srcRect l="36661" t="17600" r="51346" b="62560"/>
          <a:stretch/>
        </p:blipFill>
        <p:spPr>
          <a:xfrm>
            <a:off x="304800" y="2293650"/>
            <a:ext cx="1009852" cy="910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7"/>
          <p:cNvPicPr preferRelativeResize="0"/>
          <p:nvPr/>
        </p:nvPicPr>
        <p:blipFill rotWithShape="1">
          <a:blip r:embed="rId3">
            <a:alphaModFix/>
          </a:blip>
          <a:srcRect b="-1584"/>
          <a:stretch/>
        </p:blipFill>
        <p:spPr>
          <a:xfrm>
            <a:off x="4564868" y="1303475"/>
            <a:ext cx="7425705" cy="4784451"/>
          </a:xfrm>
          <a:prstGeom prst="rect">
            <a:avLst/>
          </a:prstGeom>
          <a:noFill/>
          <a:ln>
            <a:noFill/>
          </a:ln>
        </p:spPr>
      </p:pic>
      <p:sp>
        <p:nvSpPr>
          <p:cNvPr id="368" name="Google Shape;368;p7"/>
          <p:cNvSpPr txBox="1">
            <a:spLocks noGrp="1"/>
          </p:cNvSpPr>
          <p:nvPr>
            <p:ph type="title"/>
          </p:nvPr>
        </p:nvSpPr>
        <p:spPr>
          <a:xfrm>
            <a:off x="304800" y="304801"/>
            <a:ext cx="11582400" cy="526500"/>
          </a:xfrm>
          <a:prstGeom prst="rect">
            <a:avLst/>
          </a:prstGeom>
          <a:noFill/>
          <a:ln>
            <a:noFill/>
          </a:ln>
        </p:spPr>
        <p:txBody>
          <a:bodyPr spcFirstLastPara="1" wrap="square" lIns="0" tIns="0" rIns="0" bIns="0" anchor="t" anchorCtr="0">
            <a:spAutoFit/>
          </a:bodyPr>
          <a:lstStyle/>
          <a:p>
            <a:pPr marL="4763" lvl="0" indent="-4763" algn="ctr" rtl="0">
              <a:lnSpc>
                <a:spcPct val="90000"/>
              </a:lnSpc>
              <a:spcBef>
                <a:spcPts val="0"/>
              </a:spcBef>
              <a:spcAft>
                <a:spcPts val="0"/>
              </a:spcAft>
              <a:buClr>
                <a:srgbClr val="0065A4"/>
              </a:buClr>
              <a:buSzPts val="4200"/>
              <a:buFont typeface="Calibri"/>
              <a:buNone/>
            </a:pPr>
            <a:r>
              <a:rPr lang="en-US" sz="3800"/>
              <a:t>What Causes Climate Change?</a:t>
            </a:r>
            <a:endParaRPr sz="3800"/>
          </a:p>
        </p:txBody>
      </p:sp>
      <p:sp>
        <p:nvSpPr>
          <p:cNvPr id="369" name="Google Shape;369;p7"/>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200"/>
              <a:t>9</a:t>
            </a:fld>
            <a:endParaRPr sz="1200"/>
          </a:p>
        </p:txBody>
      </p:sp>
      <p:sp>
        <p:nvSpPr>
          <p:cNvPr id="370" name="Google Shape;370;p7"/>
          <p:cNvSpPr txBox="1"/>
          <p:nvPr/>
        </p:nvSpPr>
        <p:spPr>
          <a:xfrm>
            <a:off x="6474763" y="6224201"/>
            <a:ext cx="1764856" cy="1384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Courtesy XXXXXX</a:t>
            </a:r>
            <a:endParaRPr sz="900" b="0" i="0" u="none" strike="noStrike" cap="none">
              <a:solidFill>
                <a:schemeClr val="lt1"/>
              </a:solidFill>
              <a:latin typeface="Calibri"/>
              <a:ea typeface="Calibri"/>
              <a:cs typeface="Calibri"/>
              <a:sym typeface="Calibri"/>
            </a:endParaRPr>
          </a:p>
        </p:txBody>
      </p:sp>
      <p:sp>
        <p:nvSpPr>
          <p:cNvPr id="371" name="Google Shape;371;p7"/>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sp>
        <p:nvSpPr>
          <p:cNvPr id="372" name="Google Shape;372;p7"/>
          <p:cNvSpPr txBox="1"/>
          <p:nvPr/>
        </p:nvSpPr>
        <p:spPr>
          <a:xfrm>
            <a:off x="460875" y="2849100"/>
            <a:ext cx="3901200" cy="169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600" b="0" i="0" u="none" strike="noStrike" cap="none">
                <a:solidFill>
                  <a:srgbClr val="000000"/>
                </a:solidFill>
                <a:latin typeface="Calibri"/>
                <a:ea typeface="Calibri"/>
                <a:cs typeface="Calibri"/>
                <a:sym typeface="Calibri"/>
              </a:rPr>
              <a:t>Greenhouse gases in the atmosphere are like a blanket wrapped around the planet, keeping heat in.</a:t>
            </a:r>
            <a:endParaRPr sz="26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Title &amp; Section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d08fa42-3293-4960-9eba-b4907ca33f3b">
      <Terms xmlns="http://schemas.microsoft.com/office/infopath/2007/PartnerControls"/>
    </lcf76f155ced4ddcb4097134ff3c332f>
    <Notes xmlns="9d08fa42-3293-4960-9eba-b4907ca33f3b" xsi:nil="true"/>
    <TaxCatchAll xmlns="ea4dc06b-4cba-4925-8846-bb8fd58a5dc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C1CADA0E019C418B12594A264DCDB3" ma:contentTypeVersion="14" ma:contentTypeDescription="Create a new document." ma:contentTypeScope="" ma:versionID="982956039f9f749d366e5f0198fa24a9">
  <xsd:schema xmlns:xsd="http://www.w3.org/2001/XMLSchema" xmlns:xs="http://www.w3.org/2001/XMLSchema" xmlns:p="http://schemas.microsoft.com/office/2006/metadata/properties" xmlns:ns2="9d08fa42-3293-4960-9eba-b4907ca33f3b" xmlns:ns3="ea4dc06b-4cba-4925-8846-bb8fd58a5dc8" targetNamespace="http://schemas.microsoft.com/office/2006/metadata/properties" ma:root="true" ma:fieldsID="766a51feb9f54d2595e4ebf5a6947d46" ns2:_="" ns3:_="">
    <xsd:import namespace="9d08fa42-3293-4960-9eba-b4907ca33f3b"/>
    <xsd:import namespace="ea4dc06b-4cba-4925-8846-bb8fd58a5dc8"/>
    <xsd:element name="properties">
      <xsd:complexType>
        <xsd:sequence>
          <xsd:element name="documentManagement">
            <xsd:complexType>
              <xsd:all>
                <xsd:element ref="ns2:Notes"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8fa42-3293-4960-9eba-b4907ca33f3b" elementFormDefault="qualified">
    <xsd:import namespace="http://schemas.microsoft.com/office/2006/documentManagement/types"/>
    <xsd:import namespace="http://schemas.microsoft.com/office/infopath/2007/PartnerControls"/>
    <xsd:element name="Notes" ma:index="8" nillable="true" ma:displayName="Notes" ma:format="Dropdown" ma:internalName="Notes">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faeb5f8-066e-4252-85f7-2a35006b499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4dc06b-4cba-4925-8846-bb8fd58a5dc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e8a82ed-2c5d-44c2-a927-9ddc486722b8}" ma:internalName="TaxCatchAll" ma:showField="CatchAllData" ma:web="ea4dc06b-4cba-4925-8846-bb8fd58a5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8BCD37-E50C-48A5-BBC4-573CBD87ADCD}">
  <ds:schemaRefs>
    <ds:schemaRef ds:uri="http://schemas.microsoft.com/office/2006/metadata/properties"/>
    <ds:schemaRef ds:uri="http://schemas.microsoft.com/office/infopath/2007/PartnerControls"/>
    <ds:schemaRef ds:uri="9d08fa42-3293-4960-9eba-b4907ca33f3b"/>
    <ds:schemaRef ds:uri="ea4dc06b-4cba-4925-8846-bb8fd58a5dc8"/>
  </ds:schemaRefs>
</ds:datastoreItem>
</file>

<file path=customXml/itemProps2.xml><?xml version="1.0" encoding="utf-8"?>
<ds:datastoreItem xmlns:ds="http://schemas.openxmlformats.org/officeDocument/2006/customXml" ds:itemID="{C43942A8-1750-4268-93CC-DC2413B396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08fa42-3293-4960-9eba-b4907ca33f3b"/>
    <ds:schemaRef ds:uri="ea4dc06b-4cba-4925-8846-bb8fd58a5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BFC7BD-DD08-4CB3-B8B5-006FB5F53B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2566</Words>
  <Application>Microsoft Office PowerPoint</Application>
  <PresentationFormat>Widescreen</PresentationFormat>
  <Paragraphs>247</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Title &amp; Section Slides</vt:lpstr>
      <vt:lpstr>Content Slides</vt:lpstr>
      <vt:lpstr>PowerPoint Presentation</vt:lpstr>
      <vt:lpstr>PowerPoint Presentation</vt:lpstr>
      <vt:lpstr>PowerPoint Presentation</vt:lpstr>
      <vt:lpstr>Opening Activity</vt:lpstr>
      <vt:lpstr>How does climate change affect my life and community, and how can I actively participate in its solution?</vt:lpstr>
      <vt:lpstr>PowerPoint Presentation</vt:lpstr>
      <vt:lpstr>Climate Watch: Video</vt:lpstr>
      <vt:lpstr>PowerPoint Presentation</vt:lpstr>
      <vt:lpstr>What Causes Climate Change?</vt:lpstr>
      <vt:lpstr>Greenhouse Gas Effect</vt:lpstr>
      <vt:lpstr>Types of Greenhouse Gases</vt:lpstr>
      <vt:lpstr>Fatalities by Weather-Related Hazards 2006–2015</vt:lpstr>
      <vt:lpstr>PowerPoint Presentation</vt:lpstr>
      <vt:lpstr>PowerPoint Presentation</vt:lpstr>
      <vt:lpstr>PowerPoint Presentation</vt:lpstr>
      <vt:lpstr>PowerPoint Presentation</vt:lpstr>
      <vt:lpstr>PowerPoint Presentation</vt:lpstr>
      <vt:lpstr>Activity Debrief</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Benjamin Gross</dc:creator>
  <cp:lastModifiedBy> </cp:lastModifiedBy>
  <cp:revision>6</cp:revision>
  <dcterms:created xsi:type="dcterms:W3CDTF">2024-01-16T16:54:29Z</dcterms:created>
  <dcterms:modified xsi:type="dcterms:W3CDTF">2025-04-02T14:27:07Z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0x010100C9C1CADA0E019C418B12594A264DCDB3</vt:lpwstr>
  </property>
  <property fmtid="{D5CDD505-2E9C-101B-9397-08002B2CF9AE}" pid="3" name="MediaServiceImageTags">
    <vt:lpwstr/>
  </property>
</Properties>
</file>